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153AA-2592-446F-A811-BF1BEE7EEAAC}" type="datetimeFigureOut">
              <a:rPr lang="en-CA" smtClean="0"/>
              <a:t>2015-03-30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B53E7-4185-4D61-9498-65ABED197B4D}" type="slidenum">
              <a:rPr lang="en-CA" smtClean="0"/>
              <a:t>‹#›</a:t>
            </a:fld>
            <a:endParaRPr lang="en-CA"/>
          </a:p>
        </p:txBody>
      </p:sp>
    </p:spTree>
    <p:extLst>
      <p:ext uri="{BB962C8B-B14F-4D97-AF65-F5344CB8AC3E}">
        <p14:creationId xmlns:p14="http://schemas.microsoft.com/office/powerpoint/2010/main" val="267707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http://goo.gl/ppcRtj For original video</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2</a:t>
            </a:fld>
            <a:endParaRPr lang="en-CA"/>
          </a:p>
        </p:txBody>
      </p:sp>
    </p:spTree>
    <p:extLst>
      <p:ext uri="{BB962C8B-B14F-4D97-AF65-F5344CB8AC3E}">
        <p14:creationId xmlns:p14="http://schemas.microsoft.com/office/powerpoint/2010/main" val="96865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you’ll be looking at</a:t>
            </a:r>
            <a:r>
              <a:rPr lang="en-CA" baseline="0" dirty="0" smtClean="0"/>
              <a:t> one of these factors and how it impacts our overall health.</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11</a:t>
            </a:fld>
            <a:endParaRPr lang="en-CA"/>
          </a:p>
        </p:txBody>
      </p:sp>
    </p:spTree>
    <p:extLst>
      <p:ext uri="{BB962C8B-B14F-4D97-AF65-F5344CB8AC3E}">
        <p14:creationId xmlns:p14="http://schemas.microsoft.com/office/powerpoint/2010/main" val="193443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pyramid outlines how people have basic and psychological needs that must be met before they can reach their full potential. Without things like food, shelter and personal relationships we would not be able to pursue creative ventures or develop strong problem solving skills.</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3</a:t>
            </a:fld>
            <a:endParaRPr lang="en-CA"/>
          </a:p>
        </p:txBody>
      </p:sp>
    </p:spTree>
    <p:extLst>
      <p:ext uri="{BB962C8B-B14F-4D97-AF65-F5344CB8AC3E}">
        <p14:creationId xmlns:p14="http://schemas.microsoft.com/office/powerpoint/2010/main" val="249472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also gives us</a:t>
            </a:r>
            <a:r>
              <a:rPr lang="en-CA" baseline="0" dirty="0" smtClean="0"/>
              <a:t> an insight into some of the factors that impact our overall health. </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4</a:t>
            </a:fld>
            <a:endParaRPr lang="en-CA"/>
          </a:p>
        </p:txBody>
      </p:sp>
    </p:spTree>
    <p:extLst>
      <p:ext uri="{BB962C8B-B14F-4D97-AF65-F5344CB8AC3E}">
        <p14:creationId xmlns:p14="http://schemas.microsoft.com/office/powerpoint/2010/main" val="261521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does having income and</a:t>
            </a:r>
            <a:r>
              <a:rPr lang="en-CA" baseline="0" dirty="0" smtClean="0"/>
              <a:t> social status impact our health? What if we don’t have it?</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5</a:t>
            </a:fld>
            <a:endParaRPr lang="en-CA"/>
          </a:p>
        </p:txBody>
      </p:sp>
    </p:spTree>
    <p:extLst>
      <p:ext uri="{BB962C8B-B14F-4D97-AF65-F5344CB8AC3E}">
        <p14:creationId xmlns:p14="http://schemas.microsoft.com/office/powerpoint/2010/main" val="428440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about education? How does education,</a:t>
            </a:r>
            <a:r>
              <a:rPr lang="en-CA" baseline="0" dirty="0" smtClean="0"/>
              <a:t> or lack thereof, affect our health?</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6</a:t>
            </a:fld>
            <a:endParaRPr lang="en-CA"/>
          </a:p>
        </p:txBody>
      </p:sp>
    </p:spTree>
    <p:extLst>
      <p:ext uri="{BB962C8B-B14F-4D97-AF65-F5344CB8AC3E}">
        <p14:creationId xmlns:p14="http://schemas.microsoft.com/office/powerpoint/2010/main" val="366927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Does having supportive friends and family change our health status?</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7</a:t>
            </a:fld>
            <a:endParaRPr lang="en-CA"/>
          </a:p>
        </p:txBody>
      </p:sp>
    </p:spTree>
    <p:extLst>
      <p:ext uri="{BB962C8B-B14F-4D97-AF65-F5344CB8AC3E}">
        <p14:creationId xmlns:p14="http://schemas.microsoft.com/office/powerpoint/2010/main" val="327469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about having a job or the</a:t>
            </a:r>
            <a:r>
              <a:rPr lang="en-CA" baseline="0" dirty="0" smtClean="0"/>
              <a:t> work conditions in that job?</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8</a:t>
            </a:fld>
            <a:endParaRPr lang="en-CA"/>
          </a:p>
        </p:txBody>
      </p:sp>
    </p:spTree>
    <p:extLst>
      <p:ext uri="{BB962C8B-B14F-4D97-AF65-F5344CB8AC3E}">
        <p14:creationId xmlns:p14="http://schemas.microsoft.com/office/powerpoint/2010/main" val="14454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our interactions with others impact our health? What if we’re exposed to violence or hatred? Does that impact us even if we’re not directly involved?</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9</a:t>
            </a:fld>
            <a:endParaRPr lang="en-CA"/>
          </a:p>
        </p:txBody>
      </p:sp>
    </p:spTree>
    <p:extLst>
      <p:ext uri="{BB962C8B-B14F-4D97-AF65-F5344CB8AC3E}">
        <p14:creationId xmlns:p14="http://schemas.microsoft.com/office/powerpoint/2010/main" val="311032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what about the world</a:t>
            </a:r>
            <a:r>
              <a:rPr lang="en-CA" baseline="0" dirty="0" smtClean="0"/>
              <a:t> around us? If we’re in a place that’s less than ideal can we still have a positive health status?</a:t>
            </a:r>
            <a:endParaRPr lang="en-CA" dirty="0"/>
          </a:p>
        </p:txBody>
      </p:sp>
      <p:sp>
        <p:nvSpPr>
          <p:cNvPr id="4" name="Slide Number Placeholder 3"/>
          <p:cNvSpPr>
            <a:spLocks noGrp="1"/>
          </p:cNvSpPr>
          <p:nvPr>
            <p:ph type="sldNum" sz="quarter" idx="10"/>
          </p:nvPr>
        </p:nvSpPr>
        <p:spPr/>
        <p:txBody>
          <a:bodyPr/>
          <a:lstStyle/>
          <a:p>
            <a:fld id="{EBFB53E7-4185-4D61-9498-65ABED197B4D}" type="slidenum">
              <a:rPr lang="en-CA" smtClean="0"/>
              <a:t>10</a:t>
            </a:fld>
            <a:endParaRPr lang="en-CA"/>
          </a:p>
        </p:txBody>
      </p:sp>
    </p:spTree>
    <p:extLst>
      <p:ext uri="{BB962C8B-B14F-4D97-AF65-F5344CB8AC3E}">
        <p14:creationId xmlns:p14="http://schemas.microsoft.com/office/powerpoint/2010/main" val="202307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BD2F048-C5AF-4387-AD0B-20B274028ACB}" type="datetimeFigureOut">
              <a:rPr lang="en-CA" smtClean="0"/>
              <a:t>2015-03-30</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1954335-11D9-4227-98CA-42FAD802974B}"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2F048-C5AF-4387-AD0B-20B274028ACB}" type="datetimeFigureOut">
              <a:rPr lang="en-CA" smtClean="0"/>
              <a:t>2015-03-30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2F048-C5AF-4387-AD0B-20B274028ACB}" type="datetimeFigureOut">
              <a:rPr lang="en-CA" smtClean="0"/>
              <a:t>2015-03-30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2F048-C5AF-4387-AD0B-20B274028ACB}" type="datetimeFigureOut">
              <a:rPr lang="en-CA" smtClean="0"/>
              <a:t>2015-03-30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2F048-C5AF-4387-AD0B-20B274028ACB}" type="datetimeFigureOut">
              <a:rPr lang="en-CA" smtClean="0"/>
              <a:t>2015-03-30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D2F048-C5AF-4387-AD0B-20B274028ACB}" type="datetimeFigureOut">
              <a:rPr lang="en-CA" smtClean="0"/>
              <a:t>2015-03-30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954335-11D9-4227-98CA-42FAD802974B}"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D2F048-C5AF-4387-AD0B-20B274028ACB}" type="datetimeFigureOut">
              <a:rPr lang="en-CA" smtClean="0"/>
              <a:t>2015-03-30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D2F048-C5AF-4387-AD0B-20B274028ACB}" type="datetimeFigureOut">
              <a:rPr lang="en-CA" smtClean="0"/>
              <a:t>2015-03-30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2F048-C5AF-4387-AD0B-20B274028ACB}" type="datetimeFigureOut">
              <a:rPr lang="en-CA" smtClean="0"/>
              <a:t>2015-03-30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BD2F048-C5AF-4387-AD0B-20B274028ACB}" type="datetimeFigureOut">
              <a:rPr lang="en-CA" smtClean="0"/>
              <a:t>2015-03-30</a:t>
            </a:fld>
            <a:endParaRPr lang="en-CA"/>
          </a:p>
        </p:txBody>
      </p:sp>
      <p:sp>
        <p:nvSpPr>
          <p:cNvPr id="7" name="Slide Number Placeholder 6"/>
          <p:cNvSpPr>
            <a:spLocks noGrp="1"/>
          </p:cNvSpPr>
          <p:nvPr>
            <p:ph type="sldNum" sz="quarter" idx="12"/>
          </p:nvPr>
        </p:nvSpPr>
        <p:spPr/>
        <p:txBody>
          <a:bodyPr/>
          <a:lstStyle/>
          <a:p>
            <a:fld id="{41954335-11D9-4227-98CA-42FAD802974B}"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2F048-C5AF-4387-AD0B-20B274028ACB}" type="datetimeFigureOut">
              <a:rPr lang="en-CA" smtClean="0"/>
              <a:t>2015-03-30</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41954335-11D9-4227-98CA-42FAD802974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BD2F048-C5AF-4387-AD0B-20B274028ACB}" type="datetimeFigureOut">
              <a:rPr lang="en-CA" smtClean="0"/>
              <a:t>2015-03-30</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1954335-11D9-4227-98CA-42FAD802974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goo.gl/ppcRtj"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What factors impact our health status?</a:t>
            </a:r>
            <a:endParaRPr lang="en-CA" dirty="0"/>
          </a:p>
        </p:txBody>
      </p:sp>
    </p:spTree>
    <p:extLst>
      <p:ext uri="{BB962C8B-B14F-4D97-AF65-F5344CB8AC3E}">
        <p14:creationId xmlns:p14="http://schemas.microsoft.com/office/powerpoint/2010/main" val="391926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lstStyle/>
          <a:p>
            <a:r>
              <a:rPr lang="en-CA" dirty="0" smtClean="0"/>
              <a:t>Physical Environments</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8" y="1988840"/>
            <a:ext cx="4825398" cy="3508375"/>
          </a:xfrm>
        </p:spPr>
      </p:pic>
    </p:spTree>
    <p:extLst>
      <p:ext uri="{BB962C8B-B14F-4D97-AF65-F5344CB8AC3E}">
        <p14:creationId xmlns:p14="http://schemas.microsoft.com/office/powerpoint/2010/main" val="33756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764704"/>
            <a:ext cx="5526343" cy="5728382"/>
          </a:xfrm>
          <a:prstGeom prst="rect">
            <a:avLst/>
          </a:prstGeom>
        </p:spPr>
      </p:pic>
    </p:spTree>
    <p:extLst>
      <p:ext uri="{BB962C8B-B14F-4D97-AF65-F5344CB8AC3E}">
        <p14:creationId xmlns:p14="http://schemas.microsoft.com/office/powerpoint/2010/main" val="2557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Hierarchy of Need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5576" y="1709952"/>
            <a:ext cx="7528498" cy="4234780"/>
          </a:xfrm>
          <a:prstGeom prst="rect">
            <a:avLst/>
          </a:prstGeom>
        </p:spPr>
      </p:pic>
      <p:sp>
        <p:nvSpPr>
          <p:cNvPr id="3" name="Title 2"/>
          <p:cNvSpPr>
            <a:spLocks noGrp="1"/>
          </p:cNvSpPr>
          <p:nvPr>
            <p:ph type="title"/>
          </p:nvPr>
        </p:nvSpPr>
        <p:spPr>
          <a:xfrm>
            <a:off x="899592" y="404664"/>
            <a:ext cx="7024744" cy="1143000"/>
          </a:xfrm>
        </p:spPr>
        <p:txBody>
          <a:bodyPr>
            <a:normAutofit fontScale="90000"/>
          </a:bodyPr>
          <a:lstStyle/>
          <a:p>
            <a:r>
              <a:rPr lang="en-CA" dirty="0" smtClean="0"/>
              <a:t>Maslow’s Hierarchy of Needs</a:t>
            </a:r>
            <a:endParaRPr lang="en-CA" dirty="0"/>
          </a:p>
        </p:txBody>
      </p:sp>
      <p:sp>
        <p:nvSpPr>
          <p:cNvPr id="4" name="TextBox 3"/>
          <p:cNvSpPr txBox="1"/>
          <p:nvPr/>
        </p:nvSpPr>
        <p:spPr>
          <a:xfrm>
            <a:off x="3419872" y="6020233"/>
            <a:ext cx="2457724" cy="646331"/>
          </a:xfrm>
          <a:prstGeom prst="rect">
            <a:avLst/>
          </a:prstGeom>
          <a:noFill/>
        </p:spPr>
        <p:txBody>
          <a:bodyPr wrap="none" rtlCol="0">
            <a:spAutoFit/>
          </a:bodyPr>
          <a:lstStyle/>
          <a:p>
            <a:r>
              <a:rPr lang="en-CA" dirty="0" smtClean="0">
                <a:hlinkClick r:id="rId6"/>
              </a:rPr>
              <a:t>http://goo.gl/ppcRtj</a:t>
            </a:r>
            <a:endParaRPr lang="en-CA" dirty="0" smtClean="0"/>
          </a:p>
          <a:p>
            <a:endParaRPr lang="en-CA" dirty="0"/>
          </a:p>
        </p:txBody>
      </p:sp>
    </p:spTree>
    <p:extLst>
      <p:ext uri="{BB962C8B-B14F-4D97-AF65-F5344CB8AC3E}">
        <p14:creationId xmlns:p14="http://schemas.microsoft.com/office/powerpoint/2010/main" val="3765931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 y="0"/>
            <a:ext cx="9144000" cy="6803571"/>
          </a:xfrm>
          <a:prstGeom prst="rect">
            <a:avLst/>
          </a:prstGeom>
          <a:ln>
            <a:noFill/>
          </a:ln>
          <a:effectLst>
            <a:softEdge rad="112500"/>
          </a:effectLst>
        </p:spPr>
      </p:pic>
    </p:spTree>
    <p:extLst>
      <p:ext uri="{BB962C8B-B14F-4D97-AF65-F5344CB8AC3E}">
        <p14:creationId xmlns:p14="http://schemas.microsoft.com/office/powerpoint/2010/main" val="263534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476671"/>
            <a:ext cx="4071881" cy="27018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462" y="836712"/>
            <a:ext cx="4032448" cy="28803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1" y="3178485"/>
            <a:ext cx="4712504" cy="32282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570" y="3573016"/>
            <a:ext cx="4154340" cy="2817038"/>
          </a:xfrm>
          <a:prstGeom prst="rect">
            <a:avLst/>
          </a:prstGeom>
        </p:spPr>
      </p:pic>
    </p:spTree>
    <p:extLst>
      <p:ext uri="{BB962C8B-B14F-4D97-AF65-F5344CB8AC3E}">
        <p14:creationId xmlns:p14="http://schemas.microsoft.com/office/powerpoint/2010/main" val="286866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509120"/>
            <a:ext cx="5063824" cy="2003473"/>
          </a:xfrm>
          <a:prstGeom prst="rect">
            <a:avLst/>
          </a:prstGeom>
        </p:spPr>
      </p:pic>
      <p:sp>
        <p:nvSpPr>
          <p:cNvPr id="2" name="Title 1"/>
          <p:cNvSpPr>
            <a:spLocks noGrp="1"/>
          </p:cNvSpPr>
          <p:nvPr>
            <p:ph type="title"/>
          </p:nvPr>
        </p:nvSpPr>
        <p:spPr>
          <a:xfrm>
            <a:off x="1043608" y="332656"/>
            <a:ext cx="7024744" cy="1143000"/>
          </a:xfrm>
        </p:spPr>
        <p:txBody>
          <a:bodyPr/>
          <a:lstStyle/>
          <a:p>
            <a:r>
              <a:rPr lang="en-CA" dirty="0" smtClean="0"/>
              <a:t>Income and Social Status</a:t>
            </a:r>
            <a:endParaRPr lang="en-CA"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03648" y="1916832"/>
            <a:ext cx="6096000" cy="3048000"/>
          </a:xfrm>
        </p:spPr>
      </p:pic>
    </p:spTree>
    <p:extLst>
      <p:ext uri="{BB962C8B-B14F-4D97-AF65-F5344CB8AC3E}">
        <p14:creationId xmlns:p14="http://schemas.microsoft.com/office/powerpoint/2010/main" val="18431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lstStyle/>
          <a:p>
            <a:r>
              <a:rPr lang="en-CA" dirty="0" smtClean="0"/>
              <a:t>Education</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556792"/>
            <a:ext cx="5256584" cy="4599511"/>
          </a:xfrm>
        </p:spPr>
      </p:pic>
    </p:spTree>
    <p:extLst>
      <p:ext uri="{BB962C8B-B14F-4D97-AF65-F5344CB8AC3E}">
        <p14:creationId xmlns:p14="http://schemas.microsoft.com/office/powerpoint/2010/main" val="14879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024744" cy="1143000"/>
          </a:xfrm>
        </p:spPr>
        <p:txBody>
          <a:bodyPr/>
          <a:lstStyle/>
          <a:p>
            <a:r>
              <a:rPr lang="en-CA" dirty="0" smtClean="0"/>
              <a:t>Social Support Networks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628800"/>
            <a:ext cx="2923645" cy="35083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780928"/>
            <a:ext cx="4239003" cy="2520280"/>
          </a:xfrm>
          <a:prstGeom prst="rect">
            <a:avLst/>
          </a:prstGeom>
        </p:spPr>
      </p:pic>
      <p:sp>
        <p:nvSpPr>
          <p:cNvPr id="6" name="Rectangle 5"/>
          <p:cNvSpPr/>
          <p:nvPr/>
        </p:nvSpPr>
        <p:spPr>
          <a:xfrm>
            <a:off x="5076056" y="1700808"/>
            <a:ext cx="252505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Friends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a:off x="1068360" y="5275961"/>
            <a:ext cx="2359941"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Family</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345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749"/>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7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772816"/>
            <a:ext cx="7188994" cy="385717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27584" y="0"/>
            <a:ext cx="7776864" cy="1656184"/>
          </a:xfrm>
        </p:spPr>
        <p:txBody>
          <a:bodyPr>
            <a:normAutofit/>
          </a:bodyPr>
          <a:lstStyle/>
          <a:p>
            <a:r>
              <a:rPr lang="en-CA" sz="3600" dirty="0" smtClean="0"/>
              <a:t>Employment and Work Conditions</a:t>
            </a:r>
            <a:endParaRPr lang="en-CA" sz="3600" dirty="0"/>
          </a:p>
        </p:txBody>
      </p:sp>
    </p:spTree>
    <p:extLst>
      <p:ext uri="{BB962C8B-B14F-4D97-AF65-F5344CB8AC3E}">
        <p14:creationId xmlns:p14="http://schemas.microsoft.com/office/powerpoint/2010/main" val="20454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lstStyle/>
          <a:p>
            <a:r>
              <a:rPr lang="en-CA" dirty="0" smtClean="0"/>
              <a:t>Social Environments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988840"/>
            <a:ext cx="5713958" cy="3459542"/>
          </a:xfrm>
        </p:spPr>
      </p:pic>
    </p:spTree>
    <p:extLst>
      <p:ext uri="{BB962C8B-B14F-4D97-AF65-F5344CB8AC3E}">
        <p14:creationId xmlns:p14="http://schemas.microsoft.com/office/powerpoint/2010/main" val="33378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TotalTime>
  <Words>244</Words>
  <Application>Microsoft Office PowerPoint</Application>
  <PresentationFormat>On-screen Show (4:3)</PresentationFormat>
  <Paragraphs>31</Paragraphs>
  <Slides>11</Slides>
  <Notes>10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What factors impact our health status?</vt:lpstr>
      <vt:lpstr>Maslow’s Hierarchy of Needs</vt:lpstr>
      <vt:lpstr>PowerPoint Presentation</vt:lpstr>
      <vt:lpstr>PowerPoint Presentation</vt:lpstr>
      <vt:lpstr>Income and Social Status</vt:lpstr>
      <vt:lpstr>Education</vt:lpstr>
      <vt:lpstr>Social Support Networks</vt:lpstr>
      <vt:lpstr>Employment and Work Conditions</vt:lpstr>
      <vt:lpstr>Social Environments</vt:lpstr>
      <vt:lpstr>Physical Environments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Sealey</dc:creator>
  <cp:lastModifiedBy>Michelle Sealey</cp:lastModifiedBy>
  <cp:revision>17</cp:revision>
  <dcterms:created xsi:type="dcterms:W3CDTF">2015-03-30T18:17:09Z</dcterms:created>
  <dcterms:modified xsi:type="dcterms:W3CDTF">2015-03-30T19:23:59Z</dcterms:modified>
</cp:coreProperties>
</file>