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C6680A-B907-4C58-83E5-ACDBEEEBD934}" type="datetimeFigureOut">
              <a:rPr lang="en-CA" smtClean="0"/>
              <a:t>10/07/2015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F106CA-DA09-4D32-8687-759C6A2970C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6680A-B907-4C58-83E5-ACDBEEEBD934}" type="datetimeFigureOut">
              <a:rPr lang="en-CA" smtClean="0"/>
              <a:t>10/07/2015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106CA-DA09-4D32-8687-759C6A2970C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6680A-B907-4C58-83E5-ACDBEEEBD934}" type="datetimeFigureOut">
              <a:rPr lang="en-CA" smtClean="0"/>
              <a:t>10/07/2015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106CA-DA09-4D32-8687-759C6A2970C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6680A-B907-4C58-83E5-ACDBEEEBD934}" type="datetimeFigureOut">
              <a:rPr lang="en-CA" smtClean="0"/>
              <a:t>10/07/2015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106CA-DA09-4D32-8687-759C6A2970CE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6680A-B907-4C58-83E5-ACDBEEEBD934}" type="datetimeFigureOut">
              <a:rPr lang="en-CA" smtClean="0"/>
              <a:t>10/07/2015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106CA-DA09-4D32-8687-759C6A2970CE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6680A-B907-4C58-83E5-ACDBEEEBD934}" type="datetimeFigureOut">
              <a:rPr lang="en-CA" smtClean="0"/>
              <a:t>10/07/2015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106CA-DA09-4D32-8687-759C6A2970CE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6680A-B907-4C58-83E5-ACDBEEEBD934}" type="datetimeFigureOut">
              <a:rPr lang="en-CA" smtClean="0"/>
              <a:t>10/07/2015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106CA-DA09-4D32-8687-759C6A2970CE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6680A-B907-4C58-83E5-ACDBEEEBD934}" type="datetimeFigureOut">
              <a:rPr lang="en-CA" smtClean="0"/>
              <a:t>10/07/2015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106CA-DA09-4D32-8687-759C6A2970CE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6680A-B907-4C58-83E5-ACDBEEEBD934}" type="datetimeFigureOut">
              <a:rPr lang="en-CA" smtClean="0"/>
              <a:t>10/07/2015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106CA-DA09-4D32-8687-759C6A2970C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C6680A-B907-4C58-83E5-ACDBEEEBD934}" type="datetimeFigureOut">
              <a:rPr lang="en-CA" smtClean="0"/>
              <a:t>10/07/2015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106CA-DA09-4D32-8687-759C6A2970CE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C6680A-B907-4C58-83E5-ACDBEEEBD934}" type="datetimeFigureOut">
              <a:rPr lang="en-CA" smtClean="0"/>
              <a:t>10/07/2015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F106CA-DA09-4D32-8687-759C6A2970CE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C6680A-B907-4C58-83E5-ACDBEEEBD934}" type="datetimeFigureOut">
              <a:rPr lang="en-CA" smtClean="0"/>
              <a:t>10/07/2015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F106CA-DA09-4D32-8687-759C6A2970CE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Some facts about </a:t>
            </a:r>
            <a:br>
              <a:rPr lang="en-CA" dirty="0" smtClean="0"/>
            </a:br>
            <a:r>
              <a:rPr lang="en-CA" dirty="0" smtClean="0"/>
              <a:t>Mental Illness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Putting things in perspective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493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sz="3200" dirty="0"/>
              <a:t>Mental illness in childhood and adolescence is real, can be severe, and should not be ignored. </a:t>
            </a:r>
            <a:endParaRPr lang="en-CA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974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sz="3200" dirty="0"/>
              <a:t>Mental illness in children and adolescence is not a phase. </a:t>
            </a:r>
            <a:endParaRPr lang="en-CA" sz="3200" dirty="0" smtClean="0"/>
          </a:p>
          <a:p>
            <a:endParaRPr lang="en-CA" sz="3200" dirty="0"/>
          </a:p>
          <a:p>
            <a:r>
              <a:rPr lang="en-CA" sz="3200" dirty="0" smtClean="0"/>
              <a:t>It </a:t>
            </a:r>
            <a:r>
              <a:rPr lang="en-CA" sz="3200" dirty="0"/>
              <a:t>is a brain disorder, </a:t>
            </a:r>
            <a:r>
              <a:rPr lang="en-CA" sz="3200" dirty="0" smtClean="0"/>
              <a:t>like </a:t>
            </a:r>
            <a:r>
              <a:rPr lang="en-CA" sz="3200" dirty="0"/>
              <a:t>other childhood illnesses (e.g., asthma, diabetes), </a:t>
            </a:r>
            <a:r>
              <a:rPr lang="en-CA" sz="3200" dirty="0" smtClean="0"/>
              <a:t>and </a:t>
            </a:r>
            <a:r>
              <a:rPr lang="en-CA" sz="3200" dirty="0"/>
              <a:t>should be taken seriously. </a:t>
            </a:r>
            <a:endParaRPr lang="en-CA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9971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sz="3200" dirty="0" smtClean="0"/>
              <a:t>15 – 20%  </a:t>
            </a:r>
            <a:r>
              <a:rPr lang="en-CA" sz="3200" dirty="0"/>
              <a:t>of children and adolescents suffer from mental illness at some time in their young years. </a:t>
            </a:r>
            <a:endParaRPr lang="en-CA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923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sz="3200" dirty="0" smtClean="0"/>
              <a:t>10% of </a:t>
            </a:r>
            <a:r>
              <a:rPr lang="en-CA" sz="3200" dirty="0"/>
              <a:t>children and adolescents who suffer from mental illness require intervention.</a:t>
            </a:r>
            <a:endParaRPr lang="en-CA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096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sz="3200" dirty="0"/>
              <a:t>Mental illness is not a weakness in character. </a:t>
            </a:r>
            <a:endParaRPr lang="en-CA" sz="3200" dirty="0" smtClean="0"/>
          </a:p>
          <a:p>
            <a:endParaRPr lang="en-CA" sz="3200" dirty="0"/>
          </a:p>
          <a:p>
            <a:r>
              <a:rPr lang="en-CA" sz="3200" dirty="0" smtClean="0"/>
              <a:t>It should not make a person feel ashamed.</a:t>
            </a:r>
            <a:endParaRPr lang="en-CA" sz="3200" dirty="0"/>
          </a:p>
          <a:p>
            <a:endParaRPr lang="en-CA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276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sz="3200" dirty="0"/>
              <a:t>Many children and adolescents have problems with their feelings and behaviours, and they need to know that they don’t have to hide and endure their pain alone.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326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sz="3200" dirty="0"/>
              <a:t>Mental illness, if not properly managed, can become severe and chronic and can persist into adulthood.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674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167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Some facts about  Mental Illness</vt:lpstr>
      <vt:lpstr>FACT</vt:lpstr>
      <vt:lpstr>FACT</vt:lpstr>
      <vt:lpstr>FACT</vt:lpstr>
      <vt:lpstr>FACT</vt:lpstr>
      <vt:lpstr>FACT</vt:lpstr>
      <vt:lpstr>FACT</vt:lpstr>
      <vt:lpstr>FACT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facts about  Mental Illness</dc:title>
  <dc:creator>MB_Home</dc:creator>
  <cp:lastModifiedBy>MB_Home</cp:lastModifiedBy>
  <cp:revision>6</cp:revision>
  <dcterms:created xsi:type="dcterms:W3CDTF">2015-07-10T16:43:46Z</dcterms:created>
  <dcterms:modified xsi:type="dcterms:W3CDTF">2015-07-10T17:18:59Z</dcterms:modified>
</cp:coreProperties>
</file>