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3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7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9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5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1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0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3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BB11057-078B-4F2B-A125-D5CF582115E4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77DFBF8-43E4-476A-8D9C-E674038E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2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Healthy vs Unhealthy Relationships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9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Read this quote and text your initial thoughts into the Today’s Meet room.</a:t>
            </a:r>
            <a:endParaRPr lang="en-US" sz="36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A healthy relationship will inspire you to be more of who you are, not require you to give up who you are. </a:t>
            </a:r>
            <a:r>
              <a:rPr lang="en-US" sz="2000" dirty="0" smtClean="0"/>
              <a:t>~The SW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3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We’ll be looking at some key differences between healthy &amp; unhealthy relationships</a:t>
            </a:r>
            <a:endParaRPr lang="en-US" sz="3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759" y="522521"/>
            <a:ext cx="60579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#1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Reality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person aware of strengths and weaknesses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No need to hide or lie to one another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Focus on working together to support one another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Fantasy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/>
              <a:t>One or both parties expect to change the other</a:t>
            </a:r>
          </a:p>
          <a:p>
            <a:endParaRPr lang="en-US" sz="2000" dirty="0" smtClean="0"/>
          </a:p>
          <a:p>
            <a:r>
              <a:rPr lang="en-US" sz="2000" dirty="0" smtClean="0"/>
              <a:t>Lying to each other</a:t>
            </a:r>
          </a:p>
          <a:p>
            <a:endParaRPr lang="en-US" sz="2000" dirty="0"/>
          </a:p>
          <a:p>
            <a:r>
              <a:rPr lang="en-US" sz="2000" dirty="0" smtClean="0"/>
              <a:t>Pretend nothing is wrong at all times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#2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Friendship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Successful relationships, even romantic ones, are based on true friendship at their base.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Victimization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one party doesn’t live up to expectations, the other begins to incite harm to attempt to change or control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#3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Compromise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Being able to negotiate when you disagree with something the other person wants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Sacrifice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Expecting one person to agree to everything the other person wants whatever the cost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05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#4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Forgiveness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Being able to forgive and move on from arguments and disappointments without holding onto it and punishing the other person at a later date. 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Resentment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Holding onto past mistakes and not letting the other person forget them</a:t>
            </a:r>
          </a:p>
          <a:p>
            <a:endParaRPr lang="en-US" sz="2000" dirty="0"/>
          </a:p>
          <a:p>
            <a:r>
              <a:rPr lang="en-US" sz="2000" dirty="0" smtClean="0"/>
              <a:t>Being unwilling to celebrate the success of the other person</a:t>
            </a:r>
          </a:p>
        </p:txBody>
      </p:sp>
    </p:spTree>
    <p:extLst>
      <p:ext uri="{BB962C8B-B14F-4D97-AF65-F5344CB8AC3E}">
        <p14:creationId xmlns:p14="http://schemas.microsoft.com/office/powerpoint/2010/main" val="29844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#5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Open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Willing to share your thoughts and ideas freely without fear of the other person’s response to them</a:t>
            </a:r>
          </a:p>
          <a:p>
            <a:endParaRPr lang="en-US" sz="2000" dirty="0"/>
          </a:p>
          <a:p>
            <a:r>
              <a:rPr lang="en-US" sz="2000" dirty="0" smtClean="0"/>
              <a:t>Helps you develop and maintain a positive opinion of yourself and your assets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Defensive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000" dirty="0" smtClean="0"/>
              <a:t>Unwilling to open yourself up to the other person</a:t>
            </a:r>
          </a:p>
          <a:p>
            <a:endParaRPr lang="en-US" sz="2000" dirty="0"/>
          </a:p>
          <a:p>
            <a:r>
              <a:rPr lang="en-US" sz="2000" dirty="0" smtClean="0"/>
              <a:t>Have walls built around your inner self</a:t>
            </a:r>
          </a:p>
          <a:p>
            <a:endParaRPr lang="en-US" sz="2000" dirty="0"/>
          </a:p>
          <a:p>
            <a:r>
              <a:rPr lang="en-US" sz="2000" dirty="0" smtClean="0"/>
              <a:t>Feel the relationship needs to be built on fear or control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173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71</TotalTime>
  <Words>300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Healthy vs Unhealthy Relationships</vt:lpstr>
      <vt:lpstr>Read this quote and text your initial thoughts into the Today’s Meet room.</vt:lpstr>
      <vt:lpstr>We’ll be looking at some key differences between healthy &amp; unhealthy relationships</vt:lpstr>
      <vt:lpstr>Round #1</vt:lpstr>
      <vt:lpstr>Round #2</vt:lpstr>
      <vt:lpstr>Round #3</vt:lpstr>
      <vt:lpstr>Round #4</vt:lpstr>
      <vt:lpstr>Round #5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vs Unhealthy Relationships</dc:title>
  <dc:creator>Michelle Sealey</dc:creator>
  <cp:lastModifiedBy>Michelle Sealey</cp:lastModifiedBy>
  <cp:revision>12</cp:revision>
  <dcterms:created xsi:type="dcterms:W3CDTF">2015-07-08T16:23:51Z</dcterms:created>
  <dcterms:modified xsi:type="dcterms:W3CDTF">2015-07-08T17:35:38Z</dcterms:modified>
</cp:coreProperties>
</file>