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1385-3B98-4146-82BD-1BB1B96FA262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EF5C-4E7F-45ED-80BE-7C858B413B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48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EF5C-4E7F-45ED-80BE-7C858B413BB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2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EF5C-4E7F-45ED-80BE-7C858B413BB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756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4F7C1B-0BBC-4DF4-A53E-6DF05007974B}" type="datetimeFigureOut">
              <a:rPr lang="en-CA" smtClean="0"/>
              <a:t>07/07/2015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86E5BB-BD48-422E-8029-A886C2B0D08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Employability Skills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23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we study Computers &amp; Technology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 be digitally literate for the future workplace</a:t>
            </a:r>
          </a:p>
          <a:p>
            <a:endParaRPr lang="en-CA" sz="2800" dirty="0"/>
          </a:p>
          <a:p>
            <a:r>
              <a:rPr lang="en-CA" sz="2800" dirty="0" smtClean="0"/>
              <a:t>To contribute to future technologies</a:t>
            </a:r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2688193"/>
          </a:xfrm>
        </p:spPr>
      </p:pic>
    </p:spTree>
    <p:extLst>
      <p:ext uri="{BB962C8B-B14F-4D97-AF65-F5344CB8AC3E}">
        <p14:creationId xmlns:p14="http://schemas.microsoft.com/office/powerpoint/2010/main" val="23294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1506"/>
            <a:ext cx="8229600" cy="62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364088" y="1772816"/>
            <a:ext cx="3383280" cy="4617720"/>
          </a:xfrm>
        </p:spPr>
        <p:txBody>
          <a:bodyPr>
            <a:normAutofit/>
          </a:bodyPr>
          <a:lstStyle/>
          <a:p>
            <a:r>
              <a:rPr lang="en-CA" sz="2200" b="1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Humans are constantly evolving and developing new skills and abilities to cope with the outside world</a:t>
            </a:r>
            <a:r>
              <a:rPr lang="en-CA" sz="22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.</a:t>
            </a:r>
          </a:p>
          <a:p>
            <a:r>
              <a:rPr lang="en-CA" sz="22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</a:p>
          <a:p>
            <a:r>
              <a:rPr lang="en-CA" sz="22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Because of this, the needs of employers has changed which means the skills of employees must also change. </a:t>
            </a:r>
            <a:endParaRPr lang="en-CA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716"/>
            <a:ext cx="5102225" cy="3826668"/>
          </a:xfrm>
        </p:spPr>
      </p:pic>
    </p:spTree>
    <p:extLst>
      <p:ext uri="{BB962C8B-B14F-4D97-AF65-F5344CB8AC3E}">
        <p14:creationId xmlns:p14="http://schemas.microsoft.com/office/powerpoint/2010/main" val="1244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 are employability skills?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Employability skills are the skills needed for getting, keeping and being successful in a job. </a:t>
            </a:r>
          </a:p>
          <a:p>
            <a:pPr marL="109728" indent="0">
              <a:buNone/>
            </a:pPr>
            <a:endParaRPr lang="en-CA" dirty="0" smtClean="0"/>
          </a:p>
          <a:p>
            <a:r>
              <a:rPr lang="en-CA" dirty="0" smtClean="0"/>
              <a:t>Skills that almost everyone needs to do any job.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4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Categories of employability skills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Communication</a:t>
            </a:r>
          </a:p>
          <a:p>
            <a:r>
              <a:rPr lang="en-CA" sz="2400" dirty="0" smtClean="0"/>
              <a:t>Managing information</a:t>
            </a:r>
          </a:p>
          <a:p>
            <a:r>
              <a:rPr lang="en-CA" sz="2400" dirty="0" smtClean="0"/>
              <a:t>Using numbers</a:t>
            </a:r>
          </a:p>
          <a:p>
            <a:r>
              <a:rPr lang="en-CA" sz="2400" dirty="0" smtClean="0"/>
              <a:t>Problem solving</a:t>
            </a:r>
          </a:p>
          <a:p>
            <a:r>
              <a:rPr lang="en-CA" sz="2400" dirty="0" smtClean="0"/>
              <a:t>Positive attitude</a:t>
            </a:r>
          </a:p>
          <a:p>
            <a:r>
              <a:rPr lang="en-CA" sz="2400" dirty="0" smtClean="0"/>
              <a:t>Responsibility</a:t>
            </a:r>
          </a:p>
          <a:p>
            <a:r>
              <a:rPr lang="en-CA" sz="2400" dirty="0" smtClean="0"/>
              <a:t>Flexible/Adaptable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2400" dirty="0" smtClean="0"/>
              <a:t>Creativity</a:t>
            </a:r>
          </a:p>
          <a:p>
            <a:r>
              <a:rPr lang="en-CA" sz="2400" dirty="0" smtClean="0"/>
              <a:t>Collaboration/Teamwork</a:t>
            </a:r>
          </a:p>
          <a:p>
            <a:r>
              <a:rPr lang="en-CA" sz="2400" dirty="0" smtClean="0"/>
              <a:t>Critical Thinking</a:t>
            </a:r>
          </a:p>
          <a:p>
            <a:r>
              <a:rPr lang="en-CA" sz="2400" dirty="0" smtClean="0"/>
              <a:t>Risk Assessment</a:t>
            </a:r>
          </a:p>
          <a:p>
            <a:r>
              <a:rPr lang="en-CA" sz="2400" dirty="0" smtClean="0"/>
              <a:t>Innovation</a:t>
            </a:r>
          </a:p>
          <a:p>
            <a:r>
              <a:rPr lang="en-CA" sz="2400" dirty="0"/>
              <a:t>Continuously learning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3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Why we study English </a:t>
            </a:r>
            <a:br>
              <a:rPr lang="en-CA" dirty="0" smtClean="0"/>
            </a:br>
            <a:r>
              <a:rPr lang="en-CA" dirty="0" smtClean="0"/>
              <a:t>(or any other language)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104456" cy="3598240"/>
          </a:xfrm>
        </p:spPr>
      </p:pic>
    </p:spTree>
    <p:extLst>
      <p:ext uri="{BB962C8B-B14F-4D97-AF65-F5344CB8AC3E}">
        <p14:creationId xmlns:p14="http://schemas.microsoft.com/office/powerpoint/2010/main" val="2658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we study Math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82950"/>
            <a:ext cx="6400800" cy="2257425"/>
          </a:xfrm>
        </p:spPr>
      </p:pic>
    </p:spTree>
    <p:extLst>
      <p:ext uri="{BB962C8B-B14F-4D97-AF65-F5344CB8AC3E}">
        <p14:creationId xmlns:p14="http://schemas.microsoft.com/office/powerpoint/2010/main" val="7520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we study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 ensure a future</a:t>
            </a:r>
          </a:p>
          <a:p>
            <a:pPr marL="109728" indent="0">
              <a:buNone/>
            </a:pPr>
            <a:endParaRPr lang="en-CA" sz="2800" dirty="0" smtClean="0"/>
          </a:p>
          <a:p>
            <a:r>
              <a:rPr lang="en-CA" sz="2800" dirty="0" smtClean="0"/>
              <a:t>To develop new technologies</a:t>
            </a:r>
          </a:p>
          <a:p>
            <a:pPr marL="109728" indent="0">
              <a:buNone/>
            </a:pPr>
            <a:endParaRPr lang="en-CA" sz="2800" dirty="0" smtClean="0"/>
          </a:p>
          <a:p>
            <a:r>
              <a:rPr lang="en-CA" sz="2800" dirty="0" smtClean="0"/>
              <a:t>To discover new ways of living sustainably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5633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we study Social Studies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To think critically about the past </a:t>
            </a:r>
          </a:p>
          <a:p>
            <a:endParaRPr lang="en-CA" sz="2800" dirty="0"/>
          </a:p>
          <a:p>
            <a:r>
              <a:rPr lang="en-CA" sz="2800" dirty="0" smtClean="0"/>
              <a:t>To instill curiosity of the world around us</a:t>
            </a:r>
          </a:p>
          <a:p>
            <a:endParaRPr lang="en-CA" sz="2800" dirty="0"/>
          </a:p>
          <a:p>
            <a:r>
              <a:rPr lang="en-CA" sz="2800" dirty="0" smtClean="0"/>
              <a:t>To prepare for our active part in society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2896"/>
            <a:ext cx="4038600" cy="3231153"/>
          </a:xfrm>
        </p:spPr>
      </p:pic>
    </p:spTree>
    <p:extLst>
      <p:ext uri="{BB962C8B-B14F-4D97-AF65-F5344CB8AC3E}">
        <p14:creationId xmlns:p14="http://schemas.microsoft.com/office/powerpoint/2010/main" val="15066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we study Art, Design &amp; Music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 appreciate and contribute to the beauty around us</a:t>
            </a:r>
          </a:p>
          <a:p>
            <a:endParaRPr lang="en-CA" sz="2800" dirty="0"/>
          </a:p>
          <a:p>
            <a:r>
              <a:rPr lang="en-CA" sz="2800" dirty="0" smtClean="0"/>
              <a:t>To increase creativity, self-confidence and sense of achievement  </a:t>
            </a:r>
            <a:endParaRPr lang="en-CA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8600" cy="3922490"/>
          </a:xfrm>
        </p:spPr>
      </p:pic>
    </p:spTree>
    <p:extLst>
      <p:ext uri="{BB962C8B-B14F-4D97-AF65-F5344CB8AC3E}">
        <p14:creationId xmlns:p14="http://schemas.microsoft.com/office/powerpoint/2010/main" val="17674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198</Words>
  <Application>Microsoft Office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Employability Skills</vt:lpstr>
      <vt:lpstr>PowerPoint Presentation</vt:lpstr>
      <vt:lpstr>So what are employability skills?</vt:lpstr>
      <vt:lpstr>Categories of employability skills</vt:lpstr>
      <vt:lpstr>Why we study English  (or any other language)</vt:lpstr>
      <vt:lpstr>Why we study Math</vt:lpstr>
      <vt:lpstr>Why we study Science</vt:lpstr>
      <vt:lpstr>Why we study Social Studies</vt:lpstr>
      <vt:lpstr>Why we study Art, Design &amp; Music</vt:lpstr>
      <vt:lpstr>Why we study Computers &amp; Technology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MB_Home</dc:creator>
  <cp:lastModifiedBy>MB_Home</cp:lastModifiedBy>
  <cp:revision>11</cp:revision>
  <dcterms:created xsi:type="dcterms:W3CDTF">2015-07-07T13:18:51Z</dcterms:created>
  <dcterms:modified xsi:type="dcterms:W3CDTF">2015-07-07T15:15:51Z</dcterms:modified>
</cp:coreProperties>
</file>