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2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F69498-D1B8-44DE-B9B4-C0FA8EB71492}" type="datetimeFigureOut">
              <a:rPr lang="en-US" smtClean="0"/>
              <a:t>7/13/2015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BCADFA-A47F-4DB0-9349-EEFBA240F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428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Rushing through</a:t>
            </a:r>
            <a:r>
              <a:rPr lang="en-US" baseline="0" dirty="0" smtClean="0"/>
              <a:t> work to get it done. Some people work well under pressure but many people need time to process information and decide on a plan of action before getting work done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CADFA-A47F-4DB0-9349-EEFBA240F2F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867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FCC39-CB86-4C10-94CF-EDC14EE2993B}" type="datetimeFigureOut">
              <a:rPr lang="en-US" smtClean="0"/>
              <a:t>7/13/2015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CB020-D5D8-4380-ADA7-3E661FD1DC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422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FCC39-CB86-4C10-94CF-EDC14EE2993B}" type="datetimeFigureOut">
              <a:rPr lang="en-US" smtClean="0"/>
              <a:t>7/13/2015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CB020-D5D8-4380-ADA7-3E661FD1DC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509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FCC39-CB86-4C10-94CF-EDC14EE2993B}" type="datetimeFigureOut">
              <a:rPr lang="en-US" smtClean="0"/>
              <a:t>7/13/2015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CB020-D5D8-4380-ADA7-3E661FD1DC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5028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FCC39-CB86-4C10-94CF-EDC14EE2993B}" type="datetimeFigureOut">
              <a:rPr lang="en-US" smtClean="0"/>
              <a:t>7/13/2015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CB020-D5D8-4380-ADA7-3E661FD1DC98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034902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FCC39-CB86-4C10-94CF-EDC14EE2993B}" type="datetimeFigureOut">
              <a:rPr lang="en-US" smtClean="0"/>
              <a:t>7/13/2015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CB020-D5D8-4380-ADA7-3E661FD1DC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8939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FCC39-CB86-4C10-94CF-EDC14EE2993B}" type="datetimeFigureOut">
              <a:rPr lang="en-US" smtClean="0"/>
              <a:t>7/13/2015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CB020-D5D8-4380-ADA7-3E661FD1DC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6514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FCC39-CB86-4C10-94CF-EDC14EE2993B}" type="datetimeFigureOut">
              <a:rPr lang="en-US" smtClean="0"/>
              <a:t>7/13/2015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CB020-D5D8-4380-ADA7-3E661FD1DC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253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FCC39-CB86-4C10-94CF-EDC14EE2993B}" type="datetimeFigureOut">
              <a:rPr lang="en-US" smtClean="0"/>
              <a:t>7/13/2015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CB020-D5D8-4380-ADA7-3E661FD1DC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806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FCC39-CB86-4C10-94CF-EDC14EE2993B}" type="datetimeFigureOut">
              <a:rPr lang="en-US" smtClean="0"/>
              <a:t>7/13/2015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CB020-D5D8-4380-ADA7-3E661FD1DC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728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FCC39-CB86-4C10-94CF-EDC14EE2993B}" type="datetimeFigureOut">
              <a:rPr lang="en-US" smtClean="0"/>
              <a:t>7/13/2015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CB020-D5D8-4380-ADA7-3E661FD1DC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083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FCC39-CB86-4C10-94CF-EDC14EE2993B}" type="datetimeFigureOut">
              <a:rPr lang="en-US" smtClean="0"/>
              <a:t>7/13/2015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CB020-D5D8-4380-ADA7-3E661FD1DC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043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FCC39-CB86-4C10-94CF-EDC14EE2993B}" type="datetimeFigureOut">
              <a:rPr lang="en-US" smtClean="0"/>
              <a:t>7/13/2015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CB020-D5D8-4380-ADA7-3E661FD1DC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50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FCC39-CB86-4C10-94CF-EDC14EE2993B}" type="datetimeFigureOut">
              <a:rPr lang="en-US" smtClean="0"/>
              <a:t>7/13/2015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CB020-D5D8-4380-ADA7-3E661FD1DC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61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FCC39-CB86-4C10-94CF-EDC14EE2993B}" type="datetimeFigureOut">
              <a:rPr lang="en-US" smtClean="0"/>
              <a:t>7/13/2015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CB020-D5D8-4380-ADA7-3E661FD1DC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645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FCC39-CB86-4C10-94CF-EDC14EE2993B}" type="datetimeFigureOut">
              <a:rPr lang="en-US" smtClean="0"/>
              <a:t>7/13/2015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CB020-D5D8-4380-ADA7-3E661FD1DC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496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FCC39-CB86-4C10-94CF-EDC14EE2993B}" type="datetimeFigureOut">
              <a:rPr lang="en-US" smtClean="0"/>
              <a:t>7/13/2015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CB020-D5D8-4380-ADA7-3E661FD1DC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892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FCC39-CB86-4C10-94CF-EDC14EE2993B}" type="datetimeFigureOut">
              <a:rPr lang="en-US" smtClean="0"/>
              <a:t>7/13/2015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CB020-D5D8-4380-ADA7-3E661FD1DC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80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21FCC39-CB86-4C10-94CF-EDC14EE2993B}" type="datetimeFigureOut">
              <a:rPr lang="en-US" smtClean="0"/>
              <a:t>7/13/2015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BBCB020-D5D8-4380-ADA7-3E661FD1DC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739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Chasing the clock</a:t>
            </a:r>
            <a:endParaRPr lang="en-US" dirty="0"/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Some examples of poor time management and how they can negatively affect your life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873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instead of always chasing the clock,</a:t>
            </a:r>
            <a:br>
              <a:rPr lang="en-US" dirty="0" smtClean="0"/>
            </a:br>
            <a:r>
              <a:rPr lang="en-US" dirty="0" smtClean="0"/>
              <a:t>how can we get better at </a:t>
            </a:r>
            <a:br>
              <a:rPr lang="en-US" dirty="0" smtClean="0"/>
            </a:br>
            <a:r>
              <a:rPr lang="en-US" dirty="0" smtClean="0"/>
              <a:t>managing our time?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724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this you?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863" y="2366963"/>
            <a:ext cx="9554274" cy="3424237"/>
          </a:xfrm>
        </p:spPr>
      </p:pic>
    </p:spTree>
    <p:extLst>
      <p:ext uri="{BB962C8B-B14F-4D97-AF65-F5344CB8AC3E}">
        <p14:creationId xmlns:p14="http://schemas.microsoft.com/office/powerpoint/2010/main" val="2293350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do you get things done?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Waiting until the last minute can cause problems when something unexpected comes up</a:t>
            </a:r>
          </a:p>
          <a:p>
            <a:endParaRPr lang="en-US" dirty="0"/>
          </a:p>
          <a:p>
            <a:r>
              <a:rPr lang="en-US" dirty="0" smtClean="0"/>
              <a:t>What happens when your parents are called into work and you need to watch your siblings?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2936081"/>
            <a:ext cx="4191000" cy="2286000"/>
          </a:xfrm>
        </p:spPr>
      </p:pic>
    </p:spTree>
    <p:extLst>
      <p:ext uri="{BB962C8B-B14F-4D97-AF65-F5344CB8AC3E}">
        <p14:creationId xmlns:p14="http://schemas.microsoft.com/office/powerpoint/2010/main" val="3722613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you set priorities?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802731"/>
            <a:ext cx="5105400" cy="2552700"/>
          </a:xfrm>
        </p:spPr>
      </p:pic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Video games can be a great way to relieve stress</a:t>
            </a:r>
          </a:p>
          <a:p>
            <a:r>
              <a:rPr lang="en-US" dirty="0" smtClean="0"/>
              <a:t>How much time you spend on them can hurt your ability to get assignments completed</a:t>
            </a:r>
          </a:p>
          <a:p>
            <a:r>
              <a:rPr lang="en-US" dirty="0" smtClean="0"/>
              <a:t>May hurt your relationships with friends and family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229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Lacking Energy?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Being constantly behind does catch up with you after a while</a:t>
            </a:r>
          </a:p>
          <a:p>
            <a:endParaRPr lang="en-US" dirty="0"/>
          </a:p>
          <a:p>
            <a:r>
              <a:rPr lang="en-US" dirty="0" smtClean="0"/>
              <a:t>Loss of motivation is a big problem when you need to get something done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941" y="2367092"/>
            <a:ext cx="4000500" cy="2800350"/>
          </a:xfrm>
        </p:spPr>
      </p:pic>
    </p:spTree>
    <p:extLst>
      <p:ext uri="{BB962C8B-B14F-4D97-AF65-F5344CB8AC3E}">
        <p14:creationId xmlns:p14="http://schemas.microsoft.com/office/powerpoint/2010/main" val="917265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Looking for perfection?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172" y="2366963"/>
            <a:ext cx="4577856" cy="3424237"/>
          </a:xfrm>
        </p:spPr>
      </p:pic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Spending so much time striving for perfection hurts your ability to get things done</a:t>
            </a:r>
          </a:p>
          <a:p>
            <a:endParaRPr lang="en-US" dirty="0"/>
          </a:p>
          <a:p>
            <a:r>
              <a:rPr lang="en-US" dirty="0" smtClean="0"/>
              <a:t>You either never start or go incredibly slowly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548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 Many choices?</a:t>
            </a:r>
            <a:endParaRPr lang="en-US" dirty="0"/>
          </a:p>
        </p:txBody>
      </p:sp>
      <p:pic>
        <p:nvPicPr>
          <p:cNvPr id="16" name="Content Placeholder 1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067" y="2335190"/>
            <a:ext cx="8133031" cy="2602570"/>
          </a:xfrm>
        </p:spPr>
      </p:pic>
    </p:spTree>
    <p:extLst>
      <p:ext uri="{BB962C8B-B14F-4D97-AF65-F5344CB8AC3E}">
        <p14:creationId xmlns:p14="http://schemas.microsoft.com/office/powerpoint/2010/main" val="1528491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Saying YES to Everything?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May sound great to help others (and it is) but saying yes to everyone and everything isn’t realistic</a:t>
            </a:r>
          </a:p>
          <a:p>
            <a:endParaRPr lang="en-US" dirty="0"/>
          </a:p>
          <a:p>
            <a:r>
              <a:rPr lang="en-US" dirty="0" smtClean="0"/>
              <a:t>will leave you overworked and too stressed to complete anything meaningful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380376"/>
            <a:ext cx="5105400" cy="3397411"/>
          </a:xfrm>
        </p:spPr>
      </p:pic>
    </p:spTree>
    <p:extLst>
      <p:ext uri="{BB962C8B-B14F-4D97-AF65-F5344CB8AC3E}">
        <p14:creationId xmlns:p14="http://schemas.microsoft.com/office/powerpoint/2010/main" val="3747997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2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2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Doing everything yourself?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570" y="2366963"/>
            <a:ext cx="2935060" cy="3424237"/>
          </a:xfrm>
        </p:spPr>
      </p:pic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You’re risking mental overload</a:t>
            </a:r>
          </a:p>
          <a:p>
            <a:endParaRPr lang="en-US" dirty="0"/>
          </a:p>
          <a:p>
            <a:r>
              <a:rPr lang="en-US" dirty="0" smtClean="0"/>
              <a:t>Ask for help when you need it</a:t>
            </a:r>
          </a:p>
          <a:p>
            <a:endParaRPr lang="en-US" dirty="0"/>
          </a:p>
          <a:p>
            <a:r>
              <a:rPr lang="en-US" dirty="0" smtClean="0"/>
              <a:t>Don’t try to complete group projects alone – make your partners do their share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792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TC104033925[[fn=Droplet]]</Template>
  <TotalTime>39</TotalTime>
  <Words>261</Words>
  <Application>Microsoft Office PowerPoint</Application>
  <PresentationFormat>Widescreen</PresentationFormat>
  <Paragraphs>33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Tw Cen MT</vt:lpstr>
      <vt:lpstr>Droplet</vt:lpstr>
      <vt:lpstr>Chasing the clock</vt:lpstr>
      <vt:lpstr>Is this you?</vt:lpstr>
      <vt:lpstr>When do you get things done?</vt:lpstr>
      <vt:lpstr>How do you set priorities?</vt:lpstr>
      <vt:lpstr>Lacking Energy?</vt:lpstr>
      <vt:lpstr>Looking for perfection?</vt:lpstr>
      <vt:lpstr>Too Many choices?</vt:lpstr>
      <vt:lpstr>Saying YES to Everything?</vt:lpstr>
      <vt:lpstr>Doing everything yourself?</vt:lpstr>
      <vt:lpstr>instead of always chasing the clock, how can we get better at  managing our time?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Michelle Sealey</dc:creator>
  <cp:lastModifiedBy>Michelle Sealey</cp:lastModifiedBy>
  <cp:revision>14</cp:revision>
  <dcterms:created xsi:type="dcterms:W3CDTF">2015-07-13T17:25:14Z</dcterms:created>
  <dcterms:modified xsi:type="dcterms:W3CDTF">2015-07-13T18:04:18Z</dcterms:modified>
</cp:coreProperties>
</file>