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1" r:id="rId1"/>
  </p:sldMasterIdLst>
  <p:sldIdLst>
    <p:sldId id="257" r:id="rId2"/>
    <p:sldId id="256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746-7BD5-47BA-9D08-430BE812D2DB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CDBA31B-DF73-4129-83B2-52541B63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5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746-7BD5-47BA-9D08-430BE812D2DB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DBA31B-DF73-4129-83B2-52541B63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6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746-7BD5-47BA-9D08-430BE812D2DB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DBA31B-DF73-4129-83B2-52541B6395A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5599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746-7BD5-47BA-9D08-430BE812D2DB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DBA31B-DF73-4129-83B2-52541B63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52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746-7BD5-47BA-9D08-430BE812D2DB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DBA31B-DF73-4129-83B2-52541B6395A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47059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746-7BD5-47BA-9D08-430BE812D2DB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DBA31B-DF73-4129-83B2-52541B63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158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746-7BD5-47BA-9D08-430BE812D2DB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A31B-DF73-4129-83B2-52541B63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47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746-7BD5-47BA-9D08-430BE812D2DB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A31B-DF73-4129-83B2-52541B63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89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746-7BD5-47BA-9D08-430BE812D2DB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A31B-DF73-4129-83B2-52541B63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8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746-7BD5-47BA-9D08-430BE812D2DB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CDBA31B-DF73-4129-83B2-52541B63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6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746-7BD5-47BA-9D08-430BE812D2DB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CDBA31B-DF73-4129-83B2-52541B63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746-7BD5-47BA-9D08-430BE812D2DB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CDBA31B-DF73-4129-83B2-52541B63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611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746-7BD5-47BA-9D08-430BE812D2DB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A31B-DF73-4129-83B2-52541B63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4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746-7BD5-47BA-9D08-430BE812D2DB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A31B-DF73-4129-83B2-52541B63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0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746-7BD5-47BA-9D08-430BE812D2DB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A31B-DF73-4129-83B2-52541B63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1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F746-7BD5-47BA-9D08-430BE812D2DB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CDBA31B-DF73-4129-83B2-52541B63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6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AF746-7BD5-47BA-9D08-430BE812D2DB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CDBA31B-DF73-4129-83B2-52541B639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1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13" r:id="rId2"/>
    <p:sldLayoutId id="2147484014" r:id="rId3"/>
    <p:sldLayoutId id="2147484015" r:id="rId4"/>
    <p:sldLayoutId id="2147484016" r:id="rId5"/>
    <p:sldLayoutId id="2147484017" r:id="rId6"/>
    <p:sldLayoutId id="2147484018" r:id="rId7"/>
    <p:sldLayoutId id="2147484019" r:id="rId8"/>
    <p:sldLayoutId id="2147484020" r:id="rId9"/>
    <p:sldLayoutId id="2147484021" r:id="rId10"/>
    <p:sldLayoutId id="2147484022" r:id="rId11"/>
    <p:sldLayoutId id="2147484023" r:id="rId12"/>
    <p:sldLayoutId id="2147484024" r:id="rId13"/>
    <p:sldLayoutId id="2147484025" r:id="rId14"/>
    <p:sldLayoutId id="2147484026" r:id="rId15"/>
    <p:sldLayoutId id="21474840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Only a Bystander?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When and how do you help someone in need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83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 #4 – Check In with the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One question can stop an aggressor because they know someone is watching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Ask the target questions like:</a:t>
            </a:r>
          </a:p>
          <a:p>
            <a:pPr lvl="1"/>
            <a:r>
              <a:rPr lang="en-US" sz="2200" dirty="0" smtClean="0"/>
              <a:t>“Are you ok?”</a:t>
            </a:r>
          </a:p>
          <a:p>
            <a:pPr lvl="1"/>
            <a:r>
              <a:rPr lang="en-US" sz="2200" dirty="0" smtClean="0"/>
              <a:t>“Do you need help?”</a:t>
            </a:r>
          </a:p>
          <a:p>
            <a:pPr lvl="1"/>
            <a:r>
              <a:rPr lang="en-US" sz="2200" dirty="0" smtClean="0"/>
              <a:t>“Is that person bothering you?”</a:t>
            </a:r>
          </a:p>
        </p:txBody>
      </p:sp>
    </p:spTree>
    <p:extLst>
      <p:ext uri="{BB962C8B-B14F-4D97-AF65-F5344CB8AC3E}">
        <p14:creationId xmlns:p14="http://schemas.microsoft.com/office/powerpoint/2010/main" val="71193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 #5 – The Distraction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Create a diversion so the target can get away</a:t>
            </a:r>
          </a:p>
          <a:p>
            <a:endParaRPr lang="en-US" sz="2400" dirty="0"/>
          </a:p>
          <a:p>
            <a:r>
              <a:rPr lang="en-US" sz="2400" dirty="0" smtClean="0"/>
              <a:t>Only do this if it is safe to do so</a:t>
            </a:r>
          </a:p>
          <a:p>
            <a:endParaRPr lang="en-US" sz="2400" dirty="0"/>
          </a:p>
          <a:p>
            <a:r>
              <a:rPr lang="en-US" sz="2400" dirty="0" smtClean="0"/>
              <a:t>If not safe, call someone for help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067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 #6 – Be a Role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Most effective way to stop harassment</a:t>
            </a:r>
          </a:p>
          <a:p>
            <a:endParaRPr lang="en-US" sz="2400" dirty="0"/>
          </a:p>
          <a:p>
            <a:r>
              <a:rPr lang="en-US" sz="2400" dirty="0" smtClean="0"/>
              <a:t>If people see you standing up for others, they will learn to do so as well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067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Read this quote and text your initial thoughts into the Today’s Meet room.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905000"/>
            <a:ext cx="7155354" cy="4493563"/>
          </a:xfrm>
        </p:spPr>
      </p:pic>
    </p:spTree>
    <p:extLst>
      <p:ext uri="{BB962C8B-B14F-4D97-AF65-F5344CB8AC3E}">
        <p14:creationId xmlns:p14="http://schemas.microsoft.com/office/powerpoint/2010/main" val="1436327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bystander?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person present at an event or incident who is not directly involved</a:t>
            </a:r>
          </a:p>
          <a:p>
            <a:endParaRPr lang="en-US" sz="2400" dirty="0"/>
          </a:p>
          <a:p>
            <a:r>
              <a:rPr lang="en-US" sz="2400" dirty="0" smtClean="0"/>
              <a:t>Also called an onlooker, passerby, spectator, witness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89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would you do?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23" y="1359997"/>
            <a:ext cx="6744172" cy="4973827"/>
          </a:xfrm>
        </p:spPr>
      </p:pic>
    </p:spTree>
    <p:extLst>
      <p:ext uri="{BB962C8B-B14F-4D97-AF65-F5344CB8AC3E}">
        <p14:creationId xmlns:p14="http://schemas.microsoft.com/office/powerpoint/2010/main" val="311026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role of the bystander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harmful situations, like bullying or harassment, doing nothing makes it look like you think what’s going on is okay</a:t>
            </a:r>
          </a:p>
          <a:p>
            <a:endParaRPr lang="en-US" sz="2400" dirty="0"/>
          </a:p>
          <a:p>
            <a:r>
              <a:rPr lang="en-US" sz="2400" dirty="0" smtClean="0"/>
              <a:t>Need to support the victim(s) to show others that their words or actions are not acceptable</a:t>
            </a:r>
          </a:p>
          <a:p>
            <a:endParaRPr lang="en-US" sz="2400" dirty="0"/>
          </a:p>
          <a:p>
            <a:r>
              <a:rPr lang="en-US" sz="2400" dirty="0" smtClean="0"/>
              <a:t>Need to help others when they’re in need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584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can you do to help?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05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 #1 – The Fake Friend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Pretend to be the friend of the person being harassed</a:t>
            </a:r>
          </a:p>
          <a:p>
            <a:endParaRPr lang="en-US" sz="2400" dirty="0"/>
          </a:p>
          <a:p>
            <a:r>
              <a:rPr lang="en-US" sz="2400" dirty="0" smtClean="0"/>
              <a:t>A safe way to show harassers that their target is not alone in a public place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384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 #2 – Call Out the Harasser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Most people will stop if they’re called out on their actions</a:t>
            </a:r>
          </a:p>
          <a:p>
            <a:endParaRPr lang="en-US" sz="2400" dirty="0"/>
          </a:p>
          <a:p>
            <a:r>
              <a:rPr lang="en-US" sz="2400" dirty="0" smtClean="0"/>
              <a:t>Make simple statements like: </a:t>
            </a:r>
          </a:p>
          <a:p>
            <a:pPr lvl="1"/>
            <a:r>
              <a:rPr lang="en-US" sz="2200" dirty="0" smtClean="0"/>
              <a:t>“Stop touching them!” </a:t>
            </a:r>
          </a:p>
          <a:p>
            <a:pPr lvl="1"/>
            <a:r>
              <a:rPr lang="en-US" sz="2200" dirty="0" smtClean="0"/>
              <a:t>“That’s not ok!”</a:t>
            </a:r>
          </a:p>
          <a:p>
            <a:pPr lvl="1"/>
            <a:r>
              <a:rPr lang="en-US" sz="2200" dirty="0" smtClean="0"/>
              <a:t>“Stop harassing them!”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00632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 #3 – Make Your Presence Felt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Let the aggressor know that you see, hear and dislike their behavior</a:t>
            </a:r>
          </a:p>
          <a:p>
            <a:endParaRPr lang="en-US" sz="2400" dirty="0"/>
          </a:p>
          <a:p>
            <a:r>
              <a:rPr lang="en-US" sz="2400" dirty="0" smtClean="0"/>
              <a:t>Sometimes ringing a doorbell or asking for the time is enough of a distraction to make harassment stop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890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</TotalTime>
  <Words>340</Words>
  <Application>Microsoft Office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Wisp</vt:lpstr>
      <vt:lpstr>Only a Bystander?</vt:lpstr>
      <vt:lpstr>Read this quote and text your initial thoughts into the Today’s Meet room.</vt:lpstr>
      <vt:lpstr>What is a bystander?</vt:lpstr>
      <vt:lpstr>What would you do?</vt:lpstr>
      <vt:lpstr>The role of the bystander</vt:lpstr>
      <vt:lpstr>So what can you do to help?</vt:lpstr>
      <vt:lpstr>Tip #1 – The Fake Friend</vt:lpstr>
      <vt:lpstr>Tip #2 – Call Out the Harasser</vt:lpstr>
      <vt:lpstr>Tip #3 – Make Your Presence Felt</vt:lpstr>
      <vt:lpstr>Tip #4 – Check In with the Target</vt:lpstr>
      <vt:lpstr>Tip #5 – The Distraction</vt:lpstr>
      <vt:lpstr>Tip #6 – Be a Role Model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Sealey</dc:creator>
  <cp:lastModifiedBy>Michelle Sealey</cp:lastModifiedBy>
  <cp:revision>9</cp:revision>
  <dcterms:created xsi:type="dcterms:W3CDTF">2015-07-09T16:16:52Z</dcterms:created>
  <dcterms:modified xsi:type="dcterms:W3CDTF">2015-07-09T17:15:46Z</dcterms:modified>
</cp:coreProperties>
</file>