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56E0C4E-ED33-4F0E-92B5-1221EAF3FA57}" type="datetimeFigureOut">
              <a:rPr lang="en-CA" smtClean="0"/>
              <a:t>11/07/2015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BAD638E-78E7-48A6-A06A-592B3453A22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0C4E-ED33-4F0E-92B5-1221EAF3FA57}" type="datetimeFigureOut">
              <a:rPr lang="en-CA" smtClean="0"/>
              <a:t>11/07/2015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638E-78E7-48A6-A06A-592B3453A22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0C4E-ED33-4F0E-92B5-1221EAF3FA57}" type="datetimeFigureOut">
              <a:rPr lang="en-CA" smtClean="0"/>
              <a:t>11/07/2015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638E-78E7-48A6-A06A-592B3453A22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0C4E-ED33-4F0E-92B5-1221EAF3FA57}" type="datetimeFigureOut">
              <a:rPr lang="en-CA" smtClean="0"/>
              <a:t>11/07/2015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638E-78E7-48A6-A06A-592B3453A22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0C4E-ED33-4F0E-92B5-1221EAF3FA57}" type="datetimeFigureOut">
              <a:rPr lang="en-CA" smtClean="0"/>
              <a:t>11/07/2015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638E-78E7-48A6-A06A-592B3453A22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0C4E-ED33-4F0E-92B5-1221EAF3FA57}" type="datetimeFigureOut">
              <a:rPr lang="en-CA" smtClean="0"/>
              <a:t>11/07/2015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638E-78E7-48A6-A06A-592B3453A223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0C4E-ED33-4F0E-92B5-1221EAF3FA57}" type="datetimeFigureOut">
              <a:rPr lang="en-CA" smtClean="0"/>
              <a:t>11/07/2015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638E-78E7-48A6-A06A-592B3453A223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0C4E-ED33-4F0E-92B5-1221EAF3FA57}" type="datetimeFigureOut">
              <a:rPr lang="en-CA" smtClean="0"/>
              <a:t>11/07/2015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638E-78E7-48A6-A06A-592B3453A22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0C4E-ED33-4F0E-92B5-1221EAF3FA57}" type="datetimeFigureOut">
              <a:rPr lang="en-CA" smtClean="0"/>
              <a:t>11/07/2015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638E-78E7-48A6-A06A-592B3453A22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56E0C4E-ED33-4F0E-92B5-1221EAF3FA57}" type="datetimeFigureOut">
              <a:rPr lang="en-CA" smtClean="0"/>
              <a:t>11/07/2015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BAD638E-78E7-48A6-A06A-592B3453A22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56E0C4E-ED33-4F0E-92B5-1221EAF3FA57}" type="datetimeFigureOut">
              <a:rPr lang="en-CA" smtClean="0"/>
              <a:t>11/07/2015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BAD638E-78E7-48A6-A06A-592B3453A22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56E0C4E-ED33-4F0E-92B5-1221EAF3FA57}" type="datetimeFigureOut">
              <a:rPr lang="en-CA" smtClean="0"/>
              <a:t>11/07/2015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BAD638E-78E7-48A6-A06A-592B3453A223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688" y="1484784"/>
            <a:ext cx="5723468" cy="2714185"/>
          </a:xfrm>
        </p:spPr>
        <p:txBody>
          <a:bodyPr>
            <a:normAutofit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sz="5400" dirty="0" smtClean="0"/>
              <a:t>Let Me Take An </a:t>
            </a:r>
            <a:br>
              <a:rPr lang="en-CA" sz="5400" dirty="0" smtClean="0"/>
            </a:br>
            <a:r>
              <a:rPr lang="en-CA" sz="5400" dirty="0" smtClean="0"/>
              <a:t>Inner Selfie</a:t>
            </a: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374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Who really knows what makes you tick?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287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do you value most </a:t>
            </a:r>
            <a:br>
              <a:rPr lang="en-CA" dirty="0" smtClean="0"/>
            </a:br>
            <a:r>
              <a:rPr lang="en-CA" dirty="0" smtClean="0"/>
              <a:t>in life?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277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are your beliefs?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174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276872"/>
            <a:ext cx="6254044" cy="1362075"/>
          </a:xfrm>
        </p:spPr>
        <p:txBody>
          <a:bodyPr/>
          <a:lstStyle/>
          <a:p>
            <a:r>
              <a:rPr lang="en-CA" dirty="0" smtClean="0"/>
              <a:t>What would your inner selfie look like?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3648" y="3717032"/>
            <a:ext cx="6231467" cy="1309511"/>
          </a:xfrm>
        </p:spPr>
        <p:txBody>
          <a:bodyPr/>
          <a:lstStyle/>
          <a:p>
            <a:r>
              <a:rPr lang="en-CA" dirty="0" smtClean="0"/>
              <a:t>Today, we’re going to find out.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4301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41" y="754594"/>
            <a:ext cx="7272808" cy="545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8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786870"/>
            <a:ext cx="63367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/>
              <a:t>Across the world,</a:t>
            </a:r>
          </a:p>
          <a:p>
            <a:pPr algn="ctr"/>
            <a:r>
              <a:rPr lang="en-CA" sz="4400" dirty="0" smtClean="0"/>
              <a:t>93,000,000</a:t>
            </a:r>
          </a:p>
          <a:p>
            <a:pPr algn="ctr"/>
            <a:r>
              <a:rPr lang="en-CA" sz="4400" dirty="0" smtClean="0"/>
              <a:t>selfies are taken </a:t>
            </a:r>
          </a:p>
          <a:p>
            <a:pPr algn="ctr"/>
            <a:r>
              <a:rPr lang="en-CA" sz="4400" dirty="0" smtClean="0"/>
              <a:t>EVERY SINGLE DAY!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143869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SELFIE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Officially recognized by the Oxford English Dictionary in 2013. </a:t>
            </a:r>
          </a:p>
          <a:p>
            <a:endParaRPr lang="en-CA" dirty="0"/>
          </a:p>
          <a:p>
            <a:r>
              <a:rPr lang="en-CA" dirty="0" smtClean="0"/>
              <a:t>A </a:t>
            </a:r>
            <a:r>
              <a:rPr lang="en-CA" dirty="0"/>
              <a:t>photograph that one has taken of oneself, typically one taken with a smartphone or </a:t>
            </a:r>
            <a:r>
              <a:rPr lang="en-CA" dirty="0" smtClean="0"/>
              <a:t>webcam and </a:t>
            </a:r>
            <a:r>
              <a:rPr lang="en-CA" dirty="0"/>
              <a:t>shared via social </a:t>
            </a:r>
            <a:r>
              <a:rPr lang="en-CA" dirty="0" smtClean="0"/>
              <a:t>media.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1642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Not all bad…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8576">
            <a:off x="3200049" y="2231392"/>
            <a:ext cx="4933251" cy="277495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2435">
            <a:off x="1032793" y="2020516"/>
            <a:ext cx="2376264" cy="3973020"/>
          </a:xfrm>
        </p:spPr>
      </p:pic>
    </p:spTree>
    <p:extLst>
      <p:ext uri="{BB962C8B-B14F-4D97-AF65-F5344CB8AC3E}">
        <p14:creationId xmlns:p14="http://schemas.microsoft.com/office/powerpoint/2010/main" val="18520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…but it’s changing the way we live our day-to-day lives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  <a:p>
            <a:r>
              <a:rPr lang="en-CA" sz="2600" dirty="0" smtClean="0"/>
              <a:t>On average, we check our phones over 100 Billion times per DAY!</a:t>
            </a:r>
            <a:endParaRPr lang="en-CA" sz="2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321719"/>
            <a:ext cx="3200400" cy="3200400"/>
          </a:xfrm>
        </p:spPr>
      </p:pic>
    </p:spTree>
    <p:extLst>
      <p:ext uri="{BB962C8B-B14F-4D97-AF65-F5344CB8AC3E}">
        <p14:creationId xmlns:p14="http://schemas.microsoft.com/office/powerpoint/2010/main" val="58184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65245" cy="1202485"/>
          </a:xfrm>
        </p:spPr>
        <p:txBody>
          <a:bodyPr>
            <a:noAutofit/>
          </a:bodyPr>
          <a:lstStyle/>
          <a:p>
            <a:r>
              <a:rPr lang="en-CA" sz="3200" dirty="0" smtClean="0"/>
              <a:t>People are spending more time connecting through their phones…</a:t>
            </a:r>
            <a:endParaRPr lang="en-CA" sz="3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5191">
            <a:off x="4776196" y="2243506"/>
            <a:ext cx="3328526" cy="249639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4157">
            <a:off x="1054494" y="2481902"/>
            <a:ext cx="2614950" cy="3501008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780928"/>
            <a:ext cx="2984835" cy="2238626"/>
          </a:xfrm>
        </p:spPr>
      </p:pic>
    </p:spTree>
    <p:extLst>
      <p:ext uri="{BB962C8B-B14F-4D97-AF65-F5344CB8AC3E}">
        <p14:creationId xmlns:p14="http://schemas.microsoft.com/office/powerpoint/2010/main" val="206228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988840"/>
            <a:ext cx="4855261" cy="2708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…and less time connecting on a personal level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9304">
            <a:off x="878588" y="1896034"/>
            <a:ext cx="3200400" cy="2135266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8206">
            <a:off x="1180049" y="3732387"/>
            <a:ext cx="3200400" cy="24003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5134">
            <a:off x="4917128" y="3410946"/>
            <a:ext cx="3035829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5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274837"/>
            <a:ext cx="6254044" cy="1362075"/>
          </a:xfrm>
        </p:spPr>
        <p:txBody>
          <a:bodyPr/>
          <a:lstStyle/>
          <a:p>
            <a:r>
              <a:rPr lang="en-CA" dirty="0" smtClean="0"/>
              <a:t>So…who really knows you?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656" y="2636912"/>
            <a:ext cx="6231467" cy="158417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Not just your name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Or your friend’s names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Or where you go to school</a:t>
            </a:r>
          </a:p>
          <a:p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12271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112</TotalTime>
  <Words>138</Words>
  <Application>Microsoft Office PowerPoint</Application>
  <PresentationFormat>On-screen Show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Pushpin</vt:lpstr>
      <vt:lpstr> Let Me Take An  Inner Selfie</vt:lpstr>
      <vt:lpstr>PowerPoint Presentation</vt:lpstr>
      <vt:lpstr>PowerPoint Presentation</vt:lpstr>
      <vt:lpstr>SELFIE</vt:lpstr>
      <vt:lpstr>Not all bad…</vt:lpstr>
      <vt:lpstr>…but it’s changing the way we live our day-to-day lives</vt:lpstr>
      <vt:lpstr>People are spending more time connecting through their phones…</vt:lpstr>
      <vt:lpstr>…and less time connecting on a personal level</vt:lpstr>
      <vt:lpstr>So…who really knows you?</vt:lpstr>
      <vt:lpstr>Who really knows what makes you tick?</vt:lpstr>
      <vt:lpstr>What do you value most  in life?</vt:lpstr>
      <vt:lpstr>What are your beliefs?</vt:lpstr>
      <vt:lpstr>What would your inner selfie look like?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MB_Home</dc:creator>
  <cp:lastModifiedBy>MB_Home</cp:lastModifiedBy>
  <cp:revision>11</cp:revision>
  <dcterms:created xsi:type="dcterms:W3CDTF">2015-07-11T22:06:00Z</dcterms:created>
  <dcterms:modified xsi:type="dcterms:W3CDTF">2015-07-11T23:58:46Z</dcterms:modified>
</cp:coreProperties>
</file>