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FF726F-A134-4229-9E83-6B454D3AF029}" type="datetimeFigureOut">
              <a:rPr lang="en-CA" smtClean="0"/>
              <a:t>16/07/2015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85B4C96-CF98-4099-9CAC-DC53B0F915F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How TO Be Safe Online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Some of the Dangers To Avoid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09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09713" y="1635821"/>
            <a:ext cx="6180310" cy="1207509"/>
          </a:xfrm>
        </p:spPr>
        <p:txBody>
          <a:bodyPr/>
          <a:lstStyle/>
          <a:p>
            <a:r>
              <a:rPr lang="en-CA" dirty="0" smtClean="0"/>
              <a:t>How do you protect yourself from these Dangers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073185" y="2571945"/>
            <a:ext cx="6510528" cy="329184"/>
          </a:xfrm>
        </p:spPr>
        <p:txBody>
          <a:bodyPr/>
          <a:lstStyle/>
          <a:p>
            <a:r>
              <a:rPr lang="en-CA" dirty="0" smtClean="0"/>
              <a:t>Today, you’re going to prepare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75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619" y="288437"/>
            <a:ext cx="1998535" cy="1710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04096"/>
            <a:ext cx="7520940" cy="548640"/>
          </a:xfrm>
        </p:spPr>
        <p:txBody>
          <a:bodyPr/>
          <a:lstStyle/>
          <a:p>
            <a:r>
              <a:rPr lang="en-CA" dirty="0" smtClean="0"/>
              <a:t>It’s Fun to Be Online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0201">
            <a:off x="7516298" y="428366"/>
            <a:ext cx="1248742" cy="124874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789040"/>
            <a:ext cx="2841038" cy="1181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1452">
            <a:off x="667571" y="1271796"/>
            <a:ext cx="1412776" cy="14127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3728">
            <a:off x="2630405" y="2422446"/>
            <a:ext cx="780290" cy="7802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772816"/>
            <a:ext cx="1772816" cy="17728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3520">
            <a:off x="5833192" y="3573936"/>
            <a:ext cx="3347864" cy="657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674" y="2476395"/>
            <a:ext cx="2852936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0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5786" y="1859381"/>
            <a:ext cx="6196284" cy="1207509"/>
          </a:xfrm>
        </p:spPr>
        <p:txBody>
          <a:bodyPr/>
          <a:lstStyle/>
          <a:p>
            <a:r>
              <a:rPr lang="en-CA" dirty="0" smtClean="0"/>
              <a:t>What are some of the risks?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79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Identity Theft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Any time you put personal info online, someone could steal it</a:t>
            </a:r>
          </a:p>
          <a:p>
            <a:pPr marL="0" indent="0"/>
            <a:endParaRPr lang="en-CA" sz="2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Even full name and birthday can be enough for some thieves</a:t>
            </a:r>
          </a:p>
          <a:p>
            <a:pPr marL="0" indent="0"/>
            <a:endParaRPr lang="en-CA" sz="2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Some thieves will watch your status updates to figure out answers to your security questions if they are things like pet’s name, mom’s name, etc.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126429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Phishing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Most are obvious – an email asking for login and password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Sharing details online can lead to “spear-phishing” where they send offers tailored to you to make it look more convincing (i.e. services </a:t>
            </a:r>
            <a:r>
              <a:rPr lang="en-CA" sz="2400" b="0" dirty="0"/>
              <a:t>you use or games you </a:t>
            </a:r>
            <a:r>
              <a:rPr lang="en-CA" sz="2400" b="0" dirty="0" smtClean="0"/>
              <a:t>play)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53583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Identity Spoofing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Pretending to be someone else online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Either hacking an account and taking over or creating a new one in your name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Can send messages to your friends/family looking for money on your behalf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291694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Trolling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Anything that makes someone’s life difficult online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Can be minimal like bothering people in online games or go up to harassment and threats of violence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Often seen on social networking sites and in community forums on popular websites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7530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Most are fairly obvious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Some might be tempting or scary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Examples:</a:t>
            </a:r>
          </a:p>
          <a:p>
            <a:pPr lvl="2"/>
            <a:r>
              <a:rPr lang="en-CA" sz="2400" dirty="0" smtClean="0"/>
              <a:t>Saying you won a tropical vacation</a:t>
            </a:r>
          </a:p>
          <a:p>
            <a:pPr lvl="2"/>
            <a:r>
              <a:rPr lang="en-CA" sz="2400" dirty="0" smtClean="0"/>
              <a:t>Saying your computer is infected with a virus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2522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Hoaxes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Can have a long life online 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People share them without realizing they’re not true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b="0" dirty="0" smtClean="0"/>
              <a:t>Rarely harmful, but can have a negative impact on your opinion of some products or celebrities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421763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268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How TO Be Safe Online </vt:lpstr>
      <vt:lpstr>It’s Fun to Be Online</vt:lpstr>
      <vt:lpstr>What are some of the risks?</vt:lpstr>
      <vt:lpstr>Identity Theft</vt:lpstr>
      <vt:lpstr>Phishing</vt:lpstr>
      <vt:lpstr>Identity Spoofing</vt:lpstr>
      <vt:lpstr>Trolling</vt:lpstr>
      <vt:lpstr>Scams</vt:lpstr>
      <vt:lpstr>Hoaxes</vt:lpstr>
      <vt:lpstr>How do you protect yourself from these Dangers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Safe Online </dc:title>
  <dc:creator>MB_Home</dc:creator>
  <cp:lastModifiedBy>MB_Home</cp:lastModifiedBy>
  <cp:revision>7</cp:revision>
  <dcterms:created xsi:type="dcterms:W3CDTF">2015-07-16T22:36:01Z</dcterms:created>
  <dcterms:modified xsi:type="dcterms:W3CDTF">2015-07-16T23:20:15Z</dcterms:modified>
</cp:coreProperties>
</file>