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968F-577E-4644-AFC6-63F4C7048404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4DEDA-2D76-4111-9D5D-2A88E0CB3B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3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 smtClean="0"/>
              <a:t>Albert </a:t>
            </a:r>
            <a:r>
              <a:rPr lang="en-CA" dirty="0" err="1" smtClean="0"/>
              <a:t>Mehrabian</a:t>
            </a:r>
            <a:r>
              <a:rPr lang="en-CA" dirty="0" smtClean="0"/>
              <a:t> tells us that when communicating,</a:t>
            </a:r>
            <a:r>
              <a:rPr lang="en-CA" baseline="0" dirty="0" smtClean="0"/>
              <a:t> only 7% comes from our words. The other 93% is a combination of tone and body language.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DEDA-2D76-4111-9D5D-2A88E0CB3B1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5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Happy for you like Felix or sarcastic in tone like the </a:t>
            </a:r>
            <a:r>
              <a:rPr lang="en-CA" dirty="0" err="1" smtClean="0"/>
              <a:t>cheshire</a:t>
            </a:r>
            <a:r>
              <a:rPr lang="en-CA" dirty="0" smtClean="0"/>
              <a:t> cat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DEDA-2D76-4111-9D5D-2A88E0CB3B1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05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D7896-F577-4112-BD2C-81DE23A01CBB}" type="datetimeFigureOut">
              <a:rPr lang="en-CA" smtClean="0"/>
              <a:t>14/07/2015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1AE21-C28F-4419-8CDD-6286B549CFB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How do we communicate?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look at the 3 V’s and how technology is changing our ability to communicate effectively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1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890">
            <a:off x="6317772" y="2226419"/>
            <a:ext cx="2512406" cy="27516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en-CA" dirty="0"/>
              <a:t>Technology is limiting our use of </a:t>
            </a:r>
            <a:r>
              <a:rPr lang="en-CA" dirty="0" smtClean="0"/>
              <a:t>the 3“V’s”.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95">
            <a:off x="532669" y="3065894"/>
            <a:ext cx="2124460" cy="1767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7" y="4343565"/>
            <a:ext cx="2164945" cy="196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108">
            <a:off x="2699792" y="1669122"/>
            <a:ext cx="4275117" cy="22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361656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How can we work to improve our communication skills so they are both effective and assertive?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3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Have you been told this before?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3204"/>
            <a:ext cx="8229600" cy="3333354"/>
          </a:xfrm>
        </p:spPr>
      </p:pic>
    </p:spTree>
    <p:extLst>
      <p:ext uri="{BB962C8B-B14F-4D97-AF65-F5344CB8AC3E}">
        <p14:creationId xmlns:p14="http://schemas.microsoft.com/office/powerpoint/2010/main" val="37900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Well, it’s completely true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15" y="1935163"/>
            <a:ext cx="6787370" cy="4389437"/>
          </a:xfrm>
        </p:spPr>
      </p:pic>
    </p:spTree>
    <p:extLst>
      <p:ext uri="{BB962C8B-B14F-4D97-AF65-F5344CB8AC3E}">
        <p14:creationId xmlns:p14="http://schemas.microsoft.com/office/powerpoint/2010/main" val="571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rmAutofit/>
          </a:bodyPr>
          <a:lstStyle/>
          <a:p>
            <a:r>
              <a:rPr lang="en-CA" dirty="0" smtClean="0"/>
              <a:t>So, it’s not just </a:t>
            </a:r>
            <a:r>
              <a:rPr lang="en-CA" b="1" dirty="0" smtClean="0"/>
              <a:t>what we say</a:t>
            </a:r>
            <a:r>
              <a:rPr lang="en-CA" dirty="0" smtClean="0"/>
              <a:t>,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it’s </a:t>
            </a:r>
            <a:r>
              <a:rPr lang="en-CA" b="1" dirty="0" smtClean="0"/>
              <a:t>how we say it </a:t>
            </a:r>
            <a:r>
              <a:rPr lang="en-CA" dirty="0" smtClean="0"/>
              <a:t>and </a:t>
            </a:r>
            <a:r>
              <a:rPr lang="en-CA" b="1" dirty="0" smtClean="0"/>
              <a:t>how we look </a:t>
            </a:r>
            <a:r>
              <a:rPr lang="en-CA" dirty="0" smtClean="0"/>
              <a:t>when we say it too. </a:t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639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“That’s great!”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456384" cy="362920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41775" cy="3105492"/>
          </a:xfrm>
        </p:spPr>
      </p:pic>
    </p:spTree>
    <p:extLst>
      <p:ext uri="{BB962C8B-B14F-4D97-AF65-F5344CB8AC3E}">
        <p14:creationId xmlns:p14="http://schemas.microsoft.com/office/powerpoint/2010/main" val="579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935480"/>
            <a:ext cx="6131024" cy="438912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Posture</a:t>
            </a:r>
          </a:p>
          <a:p>
            <a:r>
              <a:rPr lang="en-CA" sz="3600" dirty="0" smtClean="0"/>
              <a:t>Gestures</a:t>
            </a:r>
          </a:p>
          <a:p>
            <a:r>
              <a:rPr lang="en-CA" sz="3600" dirty="0" smtClean="0"/>
              <a:t>Clothing</a:t>
            </a:r>
          </a:p>
          <a:p>
            <a:r>
              <a:rPr lang="en-CA" sz="3600" dirty="0" smtClean="0"/>
              <a:t>Facial expressions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569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438912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Quality tells us if we want to listen</a:t>
            </a:r>
          </a:p>
          <a:p>
            <a:endParaRPr lang="en-CA" sz="3600" dirty="0"/>
          </a:p>
          <a:p>
            <a:r>
              <a:rPr lang="en-CA" sz="3600" dirty="0" smtClean="0"/>
              <a:t>Voices </a:t>
            </a:r>
            <a:r>
              <a:rPr lang="en-CA" sz="3600" dirty="0"/>
              <a:t>that </a:t>
            </a:r>
            <a:r>
              <a:rPr lang="en-CA" sz="3600" dirty="0" smtClean="0"/>
              <a:t>are high-pitched, whining</a:t>
            </a:r>
            <a:r>
              <a:rPr lang="en-CA" sz="3600" dirty="0"/>
              <a:t>, breathy, harsh, </a:t>
            </a:r>
            <a:r>
              <a:rPr lang="en-CA" sz="3600" dirty="0" smtClean="0"/>
              <a:t>or loud are less likely to be heard over </a:t>
            </a:r>
            <a:r>
              <a:rPr lang="en-CA" sz="3600" dirty="0"/>
              <a:t>rich and resonant </a:t>
            </a:r>
            <a:r>
              <a:rPr lang="en-CA" sz="3600" dirty="0" smtClean="0"/>
              <a:t>voices.</a:t>
            </a:r>
          </a:p>
        </p:txBody>
      </p:sp>
    </p:spTree>
    <p:extLst>
      <p:ext uri="{BB962C8B-B14F-4D97-AF65-F5344CB8AC3E}">
        <p14:creationId xmlns:p14="http://schemas.microsoft.com/office/powerpoint/2010/main" val="26770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Verbal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4389120"/>
          </a:xfrm>
        </p:spPr>
        <p:txBody>
          <a:bodyPr>
            <a:normAutofit/>
          </a:bodyPr>
          <a:lstStyle/>
          <a:p>
            <a:endParaRPr lang="en-CA" sz="3600" dirty="0" smtClean="0"/>
          </a:p>
          <a:p>
            <a:r>
              <a:rPr lang="en-CA" sz="3600" dirty="0" smtClean="0"/>
              <a:t>Content is always critical when communicating</a:t>
            </a:r>
          </a:p>
        </p:txBody>
      </p:sp>
    </p:spTree>
    <p:extLst>
      <p:ext uri="{BB962C8B-B14F-4D97-AF65-F5344CB8AC3E}">
        <p14:creationId xmlns:p14="http://schemas.microsoft.com/office/powerpoint/2010/main" val="37130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772816"/>
            <a:ext cx="8089776" cy="208823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All 3 aspects must work </a:t>
            </a:r>
            <a:r>
              <a:rPr lang="en-CA" b="1" dirty="0" smtClean="0"/>
              <a:t>together</a:t>
            </a: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>for effective communication.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68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153</Words>
  <Application>Microsoft Office PowerPoint</Application>
  <PresentationFormat>On-screen Show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How do we communicate?</vt:lpstr>
      <vt:lpstr>Have you been told this before?</vt:lpstr>
      <vt:lpstr>Well, it’s completely true</vt:lpstr>
      <vt:lpstr>So, it’s not just what we say, it’s how we say it and how we look when we say it too.  </vt:lpstr>
      <vt:lpstr>Example: “That’s great!”</vt:lpstr>
      <vt:lpstr>Visual</vt:lpstr>
      <vt:lpstr>Vocal</vt:lpstr>
      <vt:lpstr>Verbal</vt:lpstr>
      <vt:lpstr>All 3 aspects must work together  for effective communication. </vt:lpstr>
      <vt:lpstr>Technology is limiting our use of the 3“V’s”.</vt:lpstr>
      <vt:lpstr>How can we work to improve our communication skills so they are both effective and assertive?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communicate?</dc:title>
  <dc:creator>MB_Home</dc:creator>
  <cp:lastModifiedBy>MB_Home</cp:lastModifiedBy>
  <cp:revision>10</cp:revision>
  <dcterms:created xsi:type="dcterms:W3CDTF">2015-07-14T16:15:53Z</dcterms:created>
  <dcterms:modified xsi:type="dcterms:W3CDTF">2015-07-14T17:48:22Z</dcterms:modified>
</cp:coreProperties>
</file>