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0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949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1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431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80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88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2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9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4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4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1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5C80-9E95-4100-9A04-2CABA4273AB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22DBB5-83E6-42A8-9BAD-0D9EE69A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Active for a Healthier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physical 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Movement that increases your heart rate and breathing</a:t>
            </a:r>
          </a:p>
          <a:p>
            <a:endParaRPr lang="en-US" sz="2800" dirty="0"/>
          </a:p>
          <a:p>
            <a:r>
              <a:rPr lang="en-US" sz="2800" dirty="0" smtClean="0"/>
              <a:t>Any movement that has you using more of your body’s energy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299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be physically active?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870078"/>
            <a:ext cx="4184035" cy="388077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Improve, or maintain, your health and fitness level</a:t>
            </a:r>
          </a:p>
          <a:p>
            <a:r>
              <a:rPr lang="en-US" sz="2200" dirty="0" smtClean="0"/>
              <a:t>Gain self-confidence</a:t>
            </a:r>
          </a:p>
          <a:p>
            <a:r>
              <a:rPr lang="en-US" sz="2200" dirty="0" smtClean="0"/>
              <a:t>Do better in school</a:t>
            </a:r>
          </a:p>
          <a:p>
            <a:r>
              <a:rPr lang="en-US" sz="2200" dirty="0" smtClean="0"/>
              <a:t>Grow stronger</a:t>
            </a:r>
          </a:p>
          <a:p>
            <a:r>
              <a:rPr lang="en-US" sz="2200" dirty="0" smtClean="0"/>
              <a:t>Have fun with friends</a:t>
            </a:r>
          </a:p>
          <a:p>
            <a:r>
              <a:rPr lang="en-US" sz="2200" dirty="0" smtClean="0"/>
              <a:t>Feel happier</a:t>
            </a:r>
          </a:p>
          <a:p>
            <a:r>
              <a:rPr lang="en-US" sz="2200" dirty="0" smtClean="0"/>
              <a:t>Learn new skills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394" y="2660822"/>
            <a:ext cx="5339579" cy="2052151"/>
          </a:xfrm>
        </p:spPr>
      </p:pic>
    </p:spTree>
    <p:extLst>
      <p:ext uri="{BB962C8B-B14F-4D97-AF65-F5344CB8AC3E}">
        <p14:creationId xmlns:p14="http://schemas.microsoft.com/office/powerpoint/2010/main" val="11591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60 minutes of moderate- to vigorous- intensity physical activity daily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Vigorous intensity at least 3 days per week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Strengthen muscle and bone at least 3 days per week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3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 in intensity levels?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5745" y="1751993"/>
            <a:ext cx="4185623" cy="576262"/>
          </a:xfrm>
        </p:spPr>
        <p:txBody>
          <a:bodyPr/>
          <a:lstStyle/>
          <a:p>
            <a:r>
              <a:rPr lang="en-US" dirty="0" smtClean="0"/>
              <a:t>Moderate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5745" y="2424207"/>
            <a:ext cx="4185623" cy="3304117"/>
          </a:xfrm>
        </p:spPr>
        <p:txBody>
          <a:bodyPr/>
          <a:lstStyle/>
          <a:p>
            <a:r>
              <a:rPr lang="en-US" dirty="0" smtClean="0"/>
              <a:t>You’ll sweat a little and breathe harder</a:t>
            </a:r>
          </a:p>
          <a:p>
            <a:r>
              <a:rPr lang="en-US" dirty="0" smtClean="0"/>
              <a:t>You could talk, but not sing a song without stopping for breath</a:t>
            </a:r>
          </a:p>
          <a:p>
            <a:r>
              <a:rPr lang="en-US" dirty="0" smtClean="0"/>
              <a:t>i.e. skating, bike riding, dancing, brisk walking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88384" y="1650393"/>
            <a:ext cx="4185617" cy="677862"/>
          </a:xfrm>
        </p:spPr>
        <p:txBody>
          <a:bodyPr/>
          <a:lstStyle/>
          <a:p>
            <a:r>
              <a:rPr lang="en-US" dirty="0" smtClean="0"/>
              <a:t>Vigorous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88384" y="2424206"/>
            <a:ext cx="4185617" cy="3304117"/>
          </a:xfrm>
        </p:spPr>
        <p:txBody>
          <a:bodyPr/>
          <a:lstStyle/>
          <a:p>
            <a:r>
              <a:rPr lang="en-US" dirty="0" smtClean="0"/>
              <a:t>You’ll sweat a lot and be out of breath</a:t>
            </a:r>
          </a:p>
          <a:p>
            <a:r>
              <a:rPr lang="en-US" dirty="0" smtClean="0"/>
              <a:t>You couldn’t say more than a few words without stopping for breath</a:t>
            </a:r>
          </a:p>
          <a:p>
            <a:r>
              <a:rPr lang="en-US" dirty="0" smtClean="0"/>
              <a:t>i.e. running, rollerblading, competitive 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7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48" y="208046"/>
            <a:ext cx="8452022" cy="643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298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169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Getting Active for a Healthier You</vt:lpstr>
      <vt:lpstr>What is physical activity?</vt:lpstr>
      <vt:lpstr>Why should you be physically active?</vt:lpstr>
      <vt:lpstr>What does it look like for you?</vt:lpstr>
      <vt:lpstr>What’s the difference in intensity levels?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Active for a Healthier You</dc:title>
  <dc:creator>Michelle Sealey</dc:creator>
  <cp:lastModifiedBy>Michelle Sealey</cp:lastModifiedBy>
  <cp:revision>10</cp:revision>
  <dcterms:created xsi:type="dcterms:W3CDTF">2015-07-08T14:39:39Z</dcterms:created>
  <dcterms:modified xsi:type="dcterms:W3CDTF">2015-07-08T15:47:17Z</dcterms:modified>
</cp:coreProperties>
</file>