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38E94-14E7-46B3-9223-F05601ECB7C8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6302-B668-42F4-8639-4743E01355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youth believe that because they haven’t been to casinos or racetracks that they haven’t gambled, but it’s simply not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6302-B668-42F4-8639-4743E01355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3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2007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6302-B668-42F4-8639-4743E01355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2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6302-B668-42F4-8639-4743E01355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0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224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840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4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71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8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9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2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1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7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3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0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88466-D1E9-49AC-A880-8040830355A0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7EED87-AC65-4483-8B8B-A4391D5C20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8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Gambling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it is and some statistics about Nova Scotia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659"/>
            <a:ext cx="8596668" cy="42867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…played any games for Keepsies? (i.e. Trading cards, marbles, crazy bones)</a:t>
            </a:r>
          </a:p>
          <a:p>
            <a:endParaRPr lang="en-US" sz="2400" dirty="0" smtClean="0"/>
          </a:p>
          <a:p>
            <a:r>
              <a:rPr lang="en-US" sz="2400" dirty="0" smtClean="0"/>
              <a:t>…played these games for fun, but not money?</a:t>
            </a:r>
          </a:p>
          <a:p>
            <a:pPr lvl="1"/>
            <a:r>
              <a:rPr lang="en-US" sz="2000" dirty="0" smtClean="0"/>
              <a:t>Dominoes</a:t>
            </a:r>
          </a:p>
          <a:p>
            <a:pPr lvl="1"/>
            <a:r>
              <a:rPr lang="en-US" sz="2000" dirty="0" smtClean="0"/>
              <a:t>Monopoly</a:t>
            </a:r>
          </a:p>
          <a:p>
            <a:pPr lvl="1"/>
            <a:r>
              <a:rPr lang="en-US" sz="2000" dirty="0" smtClean="0"/>
              <a:t>Trouble</a:t>
            </a:r>
          </a:p>
          <a:p>
            <a:pPr lvl="1"/>
            <a:r>
              <a:rPr lang="en-US" sz="2000" dirty="0" smtClean="0"/>
              <a:t>Card games</a:t>
            </a:r>
          </a:p>
          <a:p>
            <a:pPr lvl="1"/>
            <a:r>
              <a:rPr lang="en-US" sz="2000" dirty="0" smtClean="0"/>
              <a:t>Games of Skill (i.e. bowling, playing pool, shooting hoops)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380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played </a:t>
            </a:r>
            <a:r>
              <a:rPr lang="en-US" dirty="0"/>
              <a:t>any of these games for money?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Bingo</a:t>
            </a:r>
          </a:p>
          <a:p>
            <a:r>
              <a:rPr lang="en-US" sz="2400" dirty="0" smtClean="0"/>
              <a:t>Dominoes</a:t>
            </a:r>
          </a:p>
          <a:p>
            <a:r>
              <a:rPr lang="en-US" sz="2400" dirty="0" smtClean="0"/>
              <a:t>Dice</a:t>
            </a:r>
          </a:p>
          <a:p>
            <a:r>
              <a:rPr lang="en-US" sz="2400" dirty="0" smtClean="0"/>
              <a:t>Lottery tickets</a:t>
            </a:r>
          </a:p>
          <a:p>
            <a:r>
              <a:rPr lang="en-US" sz="2400" dirty="0" smtClean="0"/>
              <a:t>Scratch tickets</a:t>
            </a:r>
          </a:p>
          <a:p>
            <a:r>
              <a:rPr lang="en-US" sz="2400" dirty="0" smtClean="0"/>
              <a:t>Games </a:t>
            </a:r>
            <a:r>
              <a:rPr lang="en-US" sz="2400" dirty="0"/>
              <a:t>of Skill (i.e. bowling, playing pool, shooting hoops) </a:t>
            </a:r>
            <a:r>
              <a:rPr lang="en-US" sz="2400" dirty="0" smtClean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Pull Tabs</a:t>
            </a:r>
          </a:p>
          <a:p>
            <a:r>
              <a:rPr lang="en-US" sz="2400" dirty="0" smtClean="0"/>
              <a:t>Cards</a:t>
            </a:r>
          </a:p>
          <a:p>
            <a:r>
              <a:rPr lang="en-US" sz="2400" dirty="0" smtClean="0"/>
              <a:t>Sporting events</a:t>
            </a:r>
          </a:p>
          <a:p>
            <a:r>
              <a:rPr lang="en-US" sz="2400" dirty="0" smtClean="0"/>
              <a:t>Slot machines</a:t>
            </a:r>
          </a:p>
          <a:p>
            <a:r>
              <a:rPr lang="en-US" sz="2400" dirty="0"/>
              <a:t>Pro-Line or other sport lotteries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890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52086"/>
          </a:xfrm>
        </p:spPr>
        <p:txBody>
          <a:bodyPr>
            <a:normAutofit/>
          </a:bodyPr>
          <a:lstStyle/>
          <a:p>
            <a:r>
              <a:rPr lang="en-US" dirty="0" smtClean="0"/>
              <a:t>If you said YES to any of the questions, you have gambled.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322" y="1355043"/>
            <a:ext cx="4698147" cy="3111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71920"/>
            <a:ext cx="4698147" cy="311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6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Gambling?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Gambling means risking something of value (like money, cell phone, iPad, Jordans, etc.) on an event where you don’t know the outcome.</a:t>
            </a:r>
          </a:p>
          <a:p>
            <a:endParaRPr lang="en-US" sz="2400" dirty="0"/>
          </a:p>
          <a:p>
            <a:r>
              <a:rPr lang="en-US" sz="2400" dirty="0" smtClean="0"/>
              <a:t>There is a chance you could win but there is an equal, if not greater, chance that you will lose.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30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Gambles?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28517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About  87% of Nova Scotians report gambling at least once a year.</a:t>
            </a:r>
          </a:p>
          <a:p>
            <a:endParaRPr lang="en-US" sz="2400" dirty="0"/>
          </a:p>
          <a:p>
            <a:r>
              <a:rPr lang="en-US" sz="2400" dirty="0" smtClean="0"/>
              <a:t>Of those, 93% do so for fun and don’t have any problems.</a:t>
            </a:r>
          </a:p>
          <a:p>
            <a:endParaRPr lang="en-US" sz="2400" dirty="0"/>
          </a:p>
          <a:p>
            <a:r>
              <a:rPr lang="en-US" sz="2400" dirty="0" smtClean="0"/>
              <a:t>On average, adults in Nova Scotia spend $609/year gambling.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588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Gambling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According to the Canadian Problem Gambling Index (CPGI):</a:t>
            </a:r>
          </a:p>
          <a:p>
            <a:pPr lvl="1"/>
            <a:r>
              <a:rPr lang="en-US" sz="2200" dirty="0" smtClean="0"/>
              <a:t>About 0.9% of the population (7000 Nova Scotians) have a problem gambling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Another 1.6% (about 12000 people) are considered at moderate risk to develop a gambling problem.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085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only tell so much…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problem with stats is that they only look at legally sanctioned activities.</a:t>
            </a:r>
          </a:p>
          <a:p>
            <a:endParaRPr lang="en-US" sz="2400" dirty="0"/>
          </a:p>
          <a:p>
            <a:r>
              <a:rPr lang="en-US" sz="2400" dirty="0" smtClean="0"/>
              <a:t>There is no accountability for private gambling, like weekly poker games, a friendly wager on a hockey game, or who’ll win Best Picture at the Oscars this year.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351</Words>
  <Application>Microsoft Office PowerPoint</Application>
  <PresentationFormat>Widescreen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Gambling</vt:lpstr>
      <vt:lpstr>Have you ever….</vt:lpstr>
      <vt:lpstr>Have you ever played any of these games for money? </vt:lpstr>
      <vt:lpstr>If you said YES to any of the questions, you have gambled.   </vt:lpstr>
      <vt:lpstr>What is Gambling?</vt:lpstr>
      <vt:lpstr>Who Gambles?</vt:lpstr>
      <vt:lpstr>Is Gambling a Problem?</vt:lpstr>
      <vt:lpstr>Statistics only tell so much…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</dc:title>
  <dc:creator>Michelle Sealey</dc:creator>
  <cp:lastModifiedBy>Michelle Sealey</cp:lastModifiedBy>
  <cp:revision>10</cp:revision>
  <dcterms:created xsi:type="dcterms:W3CDTF">2015-07-15T12:18:08Z</dcterms:created>
  <dcterms:modified xsi:type="dcterms:W3CDTF">2015-07-15T13:18:42Z</dcterms:modified>
</cp:coreProperties>
</file>