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CB11A-6D9C-404A-97B9-A4D04F85D82D}" type="datetimeFigureOut">
              <a:rPr lang="en-CA" smtClean="0"/>
              <a:t>15/02/2015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86ED3-5427-4F16-B7C0-2AF40A0CE43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79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Traditional</a:t>
            </a:r>
            <a:r>
              <a:rPr lang="en-CA" baseline="0" dirty="0" smtClean="0"/>
              <a:t> expectation.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6ED3-5427-4F16-B7C0-2AF40A0CE434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322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However…not always the case. Sometimes we find</a:t>
            </a:r>
            <a:r>
              <a:rPr lang="en-CA" baseline="0" dirty="0" smtClean="0"/>
              <a:t> ourselves in situations we never considered.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6ED3-5427-4F16-B7C0-2AF40A0CE434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Read quote. Emphasize the importance of recognizing it</a:t>
            </a:r>
            <a:r>
              <a:rPr lang="en-CA" baseline="0" dirty="0" smtClean="0"/>
              <a:t> is hardest thing although rewarding in so many ways.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6ED3-5427-4F16-B7C0-2AF40A0CE434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166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Move through next 3</a:t>
            </a:r>
            <a:r>
              <a:rPr lang="en-CA" baseline="0" dirty="0" smtClean="0"/>
              <a:t> slides quickly as options…abortion, adoption, or keep the baby. How do you decide?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6ED3-5427-4F16-B7C0-2AF40A0CE434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365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 a simple multiple choice test</a:t>
            </a:r>
            <a:r>
              <a:rPr lang="en-CA" baseline="0" dirty="0" smtClean="0"/>
              <a:t> when it’s a baby we’re talking about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6ED3-5427-4F16-B7C0-2AF40A0CE434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197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One person often left out of media and discussions</a:t>
            </a:r>
            <a:r>
              <a:rPr lang="en-CA" baseline="0" dirty="0" smtClean="0"/>
              <a:t> is the teen father. What part does he play? Is his input important? Should it be?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6ED3-5427-4F16-B7C0-2AF40A0CE434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0613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Is</a:t>
            </a:r>
            <a:r>
              <a:rPr lang="en-CA" baseline="0" dirty="0" smtClean="0"/>
              <a:t> anyone ever truly ready to have someone completely depend on them?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6ED3-5427-4F16-B7C0-2AF40A0CE434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2000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Once the decision is</a:t>
            </a:r>
            <a:r>
              <a:rPr lang="en-CA" baseline="0" dirty="0" smtClean="0"/>
              <a:t> made there is very little, if any, room for changing your mind. You need to be sure it’s the right decision for you.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6ED3-5427-4F16-B7C0-2AF40A0CE434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6781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Driving question</a:t>
            </a:r>
            <a:r>
              <a:rPr lang="en-CA" baseline="0" dirty="0" smtClean="0"/>
              <a:t> of the assignment.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86ED3-5427-4F16-B7C0-2AF40A0CE434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708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DD19-14AF-4725-A023-AB56DDE756B9}" type="datetimeFigureOut">
              <a:rPr lang="en-CA" smtClean="0"/>
              <a:t>15/02/2015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2169-E0E5-49EE-904F-5643937C71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927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DD19-14AF-4725-A023-AB56DDE756B9}" type="datetimeFigureOut">
              <a:rPr lang="en-CA" smtClean="0"/>
              <a:t>15/02/2015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2169-E0E5-49EE-904F-5643937C71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372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DD19-14AF-4725-A023-AB56DDE756B9}" type="datetimeFigureOut">
              <a:rPr lang="en-CA" smtClean="0"/>
              <a:t>15/02/2015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2169-E0E5-49EE-904F-5643937C71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387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DD19-14AF-4725-A023-AB56DDE756B9}" type="datetimeFigureOut">
              <a:rPr lang="en-CA" smtClean="0"/>
              <a:t>15/02/2015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2169-E0E5-49EE-904F-5643937C71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71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DD19-14AF-4725-A023-AB56DDE756B9}" type="datetimeFigureOut">
              <a:rPr lang="en-CA" smtClean="0"/>
              <a:t>15/02/2015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2169-E0E5-49EE-904F-5643937C71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638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DD19-14AF-4725-A023-AB56DDE756B9}" type="datetimeFigureOut">
              <a:rPr lang="en-CA" smtClean="0"/>
              <a:t>15/02/2015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2169-E0E5-49EE-904F-5643937C71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981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DD19-14AF-4725-A023-AB56DDE756B9}" type="datetimeFigureOut">
              <a:rPr lang="en-CA" smtClean="0"/>
              <a:t>15/02/2015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2169-E0E5-49EE-904F-5643937C71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838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DD19-14AF-4725-A023-AB56DDE756B9}" type="datetimeFigureOut">
              <a:rPr lang="en-CA" smtClean="0"/>
              <a:t>15/02/2015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2169-E0E5-49EE-904F-5643937C71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052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DD19-14AF-4725-A023-AB56DDE756B9}" type="datetimeFigureOut">
              <a:rPr lang="en-CA" smtClean="0"/>
              <a:t>15/02/2015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2169-E0E5-49EE-904F-5643937C71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402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DD19-14AF-4725-A023-AB56DDE756B9}" type="datetimeFigureOut">
              <a:rPr lang="en-CA" smtClean="0"/>
              <a:t>15/02/2015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2169-E0E5-49EE-904F-5643937C71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654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DD19-14AF-4725-A023-AB56DDE756B9}" type="datetimeFigureOut">
              <a:rPr lang="en-CA" smtClean="0"/>
              <a:t>15/02/2015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82169-E0E5-49EE-904F-5643937C71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182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2DD19-14AF-4725-A023-AB56DDE756B9}" type="datetimeFigureOut">
              <a:rPr lang="en-CA" smtClean="0"/>
              <a:t>15/02/2015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82169-E0E5-49EE-904F-5643937C71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1329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91" y="332656"/>
            <a:ext cx="5939028" cy="6137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977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2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71" y="1200428"/>
            <a:ext cx="4742857" cy="4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/>
              <a:t>What can you do if you’re </a:t>
            </a:r>
            <a:br>
              <a:rPr lang="en-CA" sz="8000" dirty="0" smtClean="0"/>
            </a:br>
            <a:r>
              <a:rPr lang="en-CA" sz="8000" dirty="0" smtClean="0"/>
              <a:t>14 and pregnant?</a:t>
            </a:r>
            <a:endParaRPr lang="en-CA" sz="8000" dirty="0"/>
          </a:p>
        </p:txBody>
      </p:sp>
    </p:spTree>
    <p:extLst>
      <p:ext uri="{BB962C8B-B14F-4D97-AF65-F5344CB8AC3E}">
        <p14:creationId xmlns:p14="http://schemas.microsoft.com/office/powerpoint/2010/main" val="13395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30"/>
            <a:ext cx="9144000" cy="608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4632" cy="2835746"/>
          </a:xfrm>
        </p:spPr>
        <p:txBody>
          <a:bodyPr>
            <a:normAutofit/>
          </a:bodyPr>
          <a:lstStyle/>
          <a:p>
            <a:r>
              <a:rPr lang="en-CA" dirty="0" smtClean="0"/>
              <a:t>“Having a baby is one of the most wonderful things in your life, as well as the hardest thing in your life.”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/>
          <a:lstStyle/>
          <a:p>
            <a:r>
              <a:rPr lang="en-CA" dirty="0" smtClean="0"/>
              <a:t>Nuno Bettencourt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7200" dirty="0" smtClean="0"/>
              <a:t>What can you do?</a:t>
            </a:r>
            <a:endParaRPr lang="en-CA" sz="7200" dirty="0"/>
          </a:p>
        </p:txBody>
      </p:sp>
    </p:spTree>
    <p:extLst>
      <p:ext uri="{BB962C8B-B14F-4D97-AF65-F5344CB8AC3E}">
        <p14:creationId xmlns:p14="http://schemas.microsoft.com/office/powerpoint/2010/main" val="14183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4"/>
            <a:ext cx="5169984" cy="518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23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1"/>
            <a:ext cx="5616624" cy="5616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650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4515966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98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Multiple Choice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Make a decision that will impact you for the rest of your life.</a:t>
            </a:r>
          </a:p>
          <a:p>
            <a:pPr marL="0" indent="0">
              <a:buNone/>
            </a:pPr>
            <a:r>
              <a:rPr lang="en-CA" sz="5400" dirty="0" smtClean="0"/>
              <a:t>A – Abortion</a:t>
            </a:r>
          </a:p>
          <a:p>
            <a:pPr marL="0" indent="0">
              <a:buNone/>
            </a:pPr>
            <a:r>
              <a:rPr lang="en-CA" sz="5400" dirty="0" smtClean="0"/>
              <a:t>B – Adoption</a:t>
            </a:r>
          </a:p>
          <a:p>
            <a:pPr marL="0" indent="0">
              <a:buNone/>
            </a:pPr>
            <a:r>
              <a:rPr lang="en-CA" sz="5400" dirty="0" smtClean="0"/>
              <a:t>C – Keep the baby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40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about the father?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949951" cy="3908539"/>
          </a:xfrm>
        </p:spPr>
      </p:pic>
    </p:spTree>
    <p:extLst>
      <p:ext uri="{BB962C8B-B14F-4D97-AF65-F5344CB8AC3E}">
        <p14:creationId xmlns:p14="http://schemas.microsoft.com/office/powerpoint/2010/main" val="2825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229</Words>
  <Application>Microsoft Office PowerPoint</Application>
  <PresentationFormat>On-screen Show (4:3)</PresentationFormat>
  <Paragraphs>28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“Having a baby is one of the most wonderful things in your life, as well as the hardest thing in your life.”</vt:lpstr>
      <vt:lpstr>What can you do?</vt:lpstr>
      <vt:lpstr>PowerPoint Presentation</vt:lpstr>
      <vt:lpstr>PowerPoint Presentation</vt:lpstr>
      <vt:lpstr>PowerPoint Presentation</vt:lpstr>
      <vt:lpstr>Multiple Choice</vt:lpstr>
      <vt:lpstr>What about the father?</vt:lpstr>
      <vt:lpstr>PowerPoint Presentation</vt:lpstr>
      <vt:lpstr>PowerPoint Presentation</vt:lpstr>
      <vt:lpstr>What can you do if you’re  14 and pregnant?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MB_Home</dc:creator>
  <cp:lastModifiedBy>MB_Home</cp:lastModifiedBy>
  <cp:revision>13</cp:revision>
  <dcterms:created xsi:type="dcterms:W3CDTF">2015-02-15T14:20:05Z</dcterms:created>
  <dcterms:modified xsi:type="dcterms:W3CDTF">2015-02-15T18:27:33Z</dcterms:modified>
</cp:coreProperties>
</file>